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theme/theme3.xml" ContentType="application/vnd.openxmlformats-officedocument.theme+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 id="2147483759" r:id="rId2"/>
    <p:sldMasterId id="2147483830" r:id="rId3"/>
    <p:sldMasterId id="2147483904" r:id="rId4"/>
  </p:sldMasterIdLst>
  <p:notesMasterIdLst>
    <p:notesMasterId r:id="rId33"/>
  </p:notesMasterIdLst>
  <p:sldIdLst>
    <p:sldId id="257" r:id="rId5"/>
    <p:sldId id="258" r:id="rId6"/>
    <p:sldId id="2147470273" r:id="rId7"/>
    <p:sldId id="2147470264" r:id="rId8"/>
    <p:sldId id="2147470250" r:id="rId9"/>
    <p:sldId id="2147470251" r:id="rId10"/>
    <p:sldId id="2147470252" r:id="rId11"/>
    <p:sldId id="2147470253" r:id="rId12"/>
    <p:sldId id="2147470254" r:id="rId13"/>
    <p:sldId id="2147470255" r:id="rId14"/>
    <p:sldId id="2147470256" r:id="rId15"/>
    <p:sldId id="2147470257" r:id="rId16"/>
    <p:sldId id="2147470258" r:id="rId17"/>
    <p:sldId id="2147470266" r:id="rId18"/>
    <p:sldId id="2147470260" r:id="rId19"/>
    <p:sldId id="2147470274" r:id="rId20"/>
    <p:sldId id="2147470244" r:id="rId21"/>
    <p:sldId id="2147470245" r:id="rId22"/>
    <p:sldId id="2147470246" r:id="rId23"/>
    <p:sldId id="2147470247" r:id="rId24"/>
    <p:sldId id="2147470248" r:id="rId25"/>
    <p:sldId id="2147470263" r:id="rId26"/>
    <p:sldId id="2147470265" r:id="rId27"/>
    <p:sldId id="2147470275" r:id="rId28"/>
    <p:sldId id="2147470237" r:id="rId29"/>
    <p:sldId id="2147470242" r:id="rId30"/>
    <p:sldId id="2147470240" r:id="rId31"/>
    <p:sldId id="2147470239"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and Agenda" id="{ED5226CD-641E-9243-9CDB-7CD150355CA5}">
          <p14:sldIdLst>
            <p14:sldId id="257"/>
            <p14:sldId id="258"/>
          </p14:sldIdLst>
        </p14:section>
        <p14:section name="Alerting" id="{1A305CBF-5FD0-9140-8DEB-DD8467C5A923}">
          <p14:sldIdLst>
            <p14:sldId id="2147470273"/>
            <p14:sldId id="2147470264"/>
            <p14:sldId id="2147470250"/>
            <p14:sldId id="2147470251"/>
            <p14:sldId id="2147470252"/>
            <p14:sldId id="2147470253"/>
            <p14:sldId id="2147470254"/>
            <p14:sldId id="2147470255"/>
            <p14:sldId id="2147470256"/>
            <p14:sldId id="2147470257"/>
            <p14:sldId id="2147470258"/>
            <p14:sldId id="2147470266"/>
            <p14:sldId id="2147470260"/>
          </p14:sldIdLst>
        </p14:section>
        <p14:section name="Automation" id="{822F9C28-290F-8545-A4C0-2B793985DB29}">
          <p14:sldIdLst>
            <p14:sldId id="2147470274"/>
            <p14:sldId id="2147470244"/>
            <p14:sldId id="2147470245"/>
            <p14:sldId id="2147470246"/>
            <p14:sldId id="2147470247"/>
            <p14:sldId id="2147470248"/>
            <p14:sldId id="2147470263"/>
            <p14:sldId id="2147470265"/>
            <p14:sldId id="2147470275"/>
          </p14:sldIdLst>
        </p14:section>
        <p14:section name="Next Steps" id="{7A8A2826-E9FE-C442-8BE0-417C41AB75FD}">
          <p14:sldIdLst>
            <p14:sldId id="2147470237"/>
            <p14:sldId id="2147470242"/>
            <p14:sldId id="2147470240"/>
            <p14:sldId id="2147470239"/>
          </p14:sldIdLst>
        </p14:section>
        <p14:section name="Appendix" id="{7EEA27E2-9397-0946-B9F4-D3E2F482C03B}">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16" d="100"/>
          <a:sy n="116" d="100"/>
        </p:scale>
        <p:origin x="4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s>
</file>

<file path=ppt/media/image10.png>
</file>

<file path=ppt/media/image100.jpeg>
</file>

<file path=ppt/media/image11.svg>
</file>

<file path=ppt/media/image12.png>
</file>

<file path=ppt/media/image13.svg>
</file>

<file path=ppt/media/image14.png>
</file>

<file path=ppt/media/image15.svg>
</file>

<file path=ppt/media/image16.jpeg>
</file>

<file path=ppt/media/image17.png>
</file>

<file path=ppt/media/image18.jpeg>
</file>

<file path=ppt/media/image19.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6.png>
</file>

<file path=ppt/media/image4.png>
</file>

<file path=ppt/media/image42.png>
</file>

<file path=ppt/media/image43.png>
</file>

<file path=ppt/media/image44.png>
</file>

<file path=ppt/media/image45.png>
</file>

<file path=ppt/media/image46.png>
</file>

<file path=ppt/media/image47.png>
</file>

<file path=ppt/media/image48.png>
</file>

<file path=ppt/media/image5.svg>
</file>

<file path=ppt/media/image51.svg>
</file>

<file path=ppt/media/image52.jpeg>
</file>

<file path=ppt/media/image53.jpeg>
</file>

<file path=ppt/media/image54.jpeg>
</file>

<file path=ppt/media/image55.jpeg>
</file>

<file path=ppt/media/image56.jpeg>
</file>

<file path=ppt/media/image57.jpeg>
</file>

<file path=ppt/media/image58.jpe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svg>
</file>

<file path=ppt/media/image69.svg>
</file>

<file path=ppt/media/image7.svg>
</file>

<file path=ppt/media/image70.svg>
</file>

<file path=ppt/media/image71.svg>
</file>

<file path=ppt/media/image72.svg>
</file>

<file path=ppt/media/image73.jpeg>
</file>

<file path=ppt/media/image74.jpe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svg>
</file>

<file path=ppt/media/image90.jpe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65FBB3-1712-E04D-B6E8-828A0825E036}" type="datetimeFigureOut">
              <a:rPr lang="en-US" smtClean="0"/>
              <a:t>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694926-74AB-5844-BBFA-6F3D748ADC12}" type="slidenum">
              <a:rPr lang="en-US" smtClean="0"/>
              <a:t>‹#›</a:t>
            </a:fld>
            <a:endParaRPr lang="en-US"/>
          </a:p>
        </p:txBody>
      </p:sp>
    </p:spTree>
    <p:extLst>
      <p:ext uri="{BB962C8B-B14F-4D97-AF65-F5344CB8AC3E}">
        <p14:creationId xmlns:p14="http://schemas.microsoft.com/office/powerpoint/2010/main" val="3356456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8694926-74AB-5844-BBFA-6F3D748ADC12}" type="slidenum">
              <a:rPr lang="en-US" smtClean="0"/>
              <a:t>2</a:t>
            </a:fld>
            <a:endParaRPr lang="en-US"/>
          </a:p>
        </p:txBody>
      </p:sp>
    </p:spTree>
    <p:extLst>
      <p:ext uri="{BB962C8B-B14F-4D97-AF65-F5344CB8AC3E}">
        <p14:creationId xmlns:p14="http://schemas.microsoft.com/office/powerpoint/2010/main" val="22268706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4" Type="http://schemas.openxmlformats.org/officeDocument/2006/relationships/image" Target="../media/image23.jpeg"/></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4" Type="http://schemas.openxmlformats.org/officeDocument/2006/relationships/image" Target="../media/image29.jpeg"/></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2.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4" Type="http://schemas.openxmlformats.org/officeDocument/2006/relationships/image" Target="../media/image23.jpeg"/></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2.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Master" Target="../slideMasters/slideMaster2.xml"/><Relationship Id="rId4" Type="http://schemas.openxmlformats.org/officeDocument/2006/relationships/image" Target="../media/image47.png"/></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Master" Target="../slideMasters/slideMaster2.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50.emf"/><Relationship Id="rId4" Type="http://schemas.openxmlformats.org/officeDocument/2006/relationships/oleObject" Target="../embeddings/oleObject1.bin"/></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3.xml"/><Relationship Id="rId4" Type="http://schemas.openxmlformats.org/officeDocument/2006/relationships/image" Target="../media/image51.svg"/></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3.jpeg"/><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23.jpeg"/></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3.xml"/><Relationship Id="rId4" Type="http://schemas.openxmlformats.org/officeDocument/2006/relationships/image" Target="../media/image29.jpeg"/></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3.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23.jpeg"/></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image" Target="../media/image55.jpeg"/><Relationship Id="rId1" Type="http://schemas.openxmlformats.org/officeDocument/2006/relationships/slideMaster" Target="../slideMasters/slideMaster3.xml"/><Relationship Id="rId6" Type="http://schemas.openxmlformats.org/officeDocument/2006/relationships/image" Target="../media/image59.jpeg"/><Relationship Id="rId5" Type="http://schemas.openxmlformats.org/officeDocument/2006/relationships/image" Target="../media/image58.jpeg"/><Relationship Id="rId4" Type="http://schemas.openxmlformats.org/officeDocument/2006/relationships/image" Target="../media/image57.jpe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8.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3.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Master" Target="../slideMasters/slideMaster3.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Master" Target="../slideMasters/slideMaster3.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Master" Target="../slideMasters/slideMaster3.xml"/><Relationship Id="rId4" Type="http://schemas.openxmlformats.org/officeDocument/2006/relationships/image" Target="../media/image65.png"/></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Master" Target="../slideMasters/slideMaster3.xml"/></Relationships>
</file>

<file path=ppt/slideLayouts/_rels/slideLayout222.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7.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68.svg"/></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69.svg"/></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70.svg"/></Relationships>
</file>

<file path=ppt/slideLayouts/_rels/slideLayout2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71.svg"/></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51.svg"/></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4.xml"/><Relationship Id="rId4" Type="http://schemas.openxmlformats.org/officeDocument/2006/relationships/image" Target="../media/image72.svg"/></Relationships>
</file>

<file path=ppt/slideLayouts/_rels/slideLayout2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3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25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26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26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4.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4.xml"/></Relationships>
</file>

<file path=ppt/slideLayouts/_rels/slideLayout26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4.xml"/></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4.xml"/></Relationships>
</file>

<file path=ppt/slideLayouts/_rels/slideLayout26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4" Type="http://schemas.openxmlformats.org/officeDocument/2006/relationships/image" Target="../media/image23.jpeg"/></Relationships>
</file>

<file path=ppt/slideLayouts/_rels/slideLayout26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26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4.xml"/><Relationship Id="rId4" Type="http://schemas.openxmlformats.org/officeDocument/2006/relationships/image" Target="../media/image29.jpeg"/></Relationships>
</file>

<file path=ppt/slideLayouts/_rels/slideLayout27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4.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27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27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4" Type="http://schemas.openxmlformats.org/officeDocument/2006/relationships/image" Target="../media/image23.jpeg"/></Relationships>
</file>

<file path=ppt/slideLayouts/_rels/slideLayout27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27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4.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4.xml"/></Relationships>
</file>

<file path=ppt/slideLayouts/_rels/slideLayout28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4.xml"/></Relationships>
</file>

<file path=ppt/slideLayouts/_rels/slideLayout286.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9.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Master" Target="../slideMasters/slideMaster4.xml"/></Relationships>
</file>

<file path=ppt/slideLayouts/_rels/slideLayout30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4.xml"/></Relationships>
</file>

<file path=ppt/slideLayouts/_rels/slideLayout30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4.xml"/></Relationships>
</file>

<file path=ppt/slideLayouts/_rels/slideLayout303.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4.xml"/></Relationships>
</file>

<file path=ppt/slideLayouts/_rels/slideLayout30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4.xml"/></Relationships>
</file>

<file path=ppt/slideLayouts/_rels/slideLayout305.xml.rels><?xml version="1.0" encoding="UTF-8" standalone="yes"?>
<Relationships xmlns="http://schemas.openxmlformats.org/package/2006/relationships"><Relationship Id="rId3" Type="http://schemas.openxmlformats.org/officeDocument/2006/relationships/image" Target="../media/image68.sv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1.xml"/><Relationship Id="rId4" Type="http://schemas.openxmlformats.org/officeDocument/2006/relationships/image" Target="../media/image29.jpe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Master" Target="../slideMasters/slideMaster1.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34.jpeg"/><Relationship Id="rId5" Type="http://schemas.openxmlformats.org/officeDocument/2006/relationships/image" Target="../media/image24.jpeg"/><Relationship Id="rId4" Type="http://schemas.openxmlformats.org/officeDocument/2006/relationships/image" Target="../media/image23.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Master" Target="../slideMasters/slideMaster2.xml"/><Relationship Id="rId4" Type="http://schemas.openxmlformats.org/officeDocument/2006/relationships/image" Target="../media/image13.svg"/></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39627786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7" name="Rectangle 6">
            <a:extLst>
              <a:ext uri="{FF2B5EF4-FFF2-40B4-BE49-F238E27FC236}">
                <a16:creationId xmlns:a16="http://schemas.microsoft.com/office/drawing/2014/main" id="{C9B633B0-40F9-4729-84DB-771120F5D70D}"/>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 name="Picture 2">
            <a:extLst>
              <a:ext uri="{FF2B5EF4-FFF2-40B4-BE49-F238E27FC236}">
                <a16:creationId xmlns:a16="http://schemas.microsoft.com/office/drawing/2014/main" id="{2B7938B8-F298-4772-A6EC-8F59C02C0B8A}"/>
              </a:ext>
            </a:extLst>
          </p:cNvPr>
          <p:cNvPicPr>
            <a:picLocks noChangeAspect="1"/>
          </p:cNvPicPr>
          <p:nvPr/>
        </p:nvPicPr>
        <p:blipFill>
          <a:blip r:embed="rId2"/>
          <a:stretch>
            <a:fillRect/>
          </a:stretch>
        </p:blipFill>
        <p:spPr>
          <a:xfrm>
            <a:off x="581337" y="585788"/>
            <a:ext cx="2308796" cy="294587"/>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61092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8067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09532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131667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8234084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927830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981509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5786237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33386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706594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1172245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901647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6953198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1562306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8520126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5761730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8813044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8222305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242822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608050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3224111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201714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653360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682946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037254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975830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1934191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062888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3561382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2218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7997654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155649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389221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326864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38729659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54904479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5608802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66970155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57613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1558150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671367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445394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5629663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62761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26977804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74813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64782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119311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01376047-A7C2-4F1A-A40A-BC5DE2E2516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8952" b="-8952"/>
          <a:stretch/>
        </p:blipFill>
        <p:spPr>
          <a:xfrm>
            <a:off x="5270500" y="0"/>
            <a:ext cx="6921500" cy="6858000"/>
          </a:xfrm>
          <a:prstGeom prst="rect">
            <a:avLst/>
          </a:prstGeom>
          <a:solidFill>
            <a:srgbClr val="FFB900"/>
          </a:solidFill>
        </p:spPr>
      </p:pic>
    </p:spTree>
    <p:extLst>
      <p:ext uri="{BB962C8B-B14F-4D97-AF65-F5344CB8AC3E}">
        <p14:creationId xmlns:p14="http://schemas.microsoft.com/office/powerpoint/2010/main" val="7381520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6BC4C20-DFD2-48A2-B2AC-880C9F9B884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7479" b="-7479"/>
          <a:stretch/>
        </p:blipFill>
        <p:spPr>
          <a:xfrm>
            <a:off x="5270500" y="0"/>
            <a:ext cx="6921500" cy="6857999"/>
          </a:xfrm>
          <a:prstGeom prst="rect">
            <a:avLst/>
          </a:prstGeom>
          <a:solidFill>
            <a:srgbClr val="0078D4"/>
          </a:solidFill>
        </p:spPr>
      </p:pic>
    </p:spTree>
    <p:extLst>
      <p:ext uri="{BB962C8B-B14F-4D97-AF65-F5344CB8AC3E}">
        <p14:creationId xmlns:p14="http://schemas.microsoft.com/office/powerpoint/2010/main" val="40477428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D9CCC7-A76E-4DEF-A3B1-360582C2B5DA}"/>
              </a:ext>
            </a:extLst>
          </p:cNvPr>
          <p:cNvSpPr/>
          <p:nvPr userDrawn="1"/>
        </p:nvSpPr>
        <p:spPr bwMode="auto">
          <a:xfrm>
            <a:off x="5270500" y="0"/>
            <a:ext cx="69215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7C351CC6-EFA5-4815-8FF5-16ED7FE59D2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5270500" y="2241550"/>
            <a:ext cx="6921500" cy="2374900"/>
          </a:xfrm>
          <a:prstGeom prst="rect">
            <a:avLst/>
          </a:prstGeom>
        </p:spPr>
      </p:pic>
    </p:spTree>
    <p:extLst>
      <p:ext uri="{BB962C8B-B14F-4D97-AF65-F5344CB8AC3E}">
        <p14:creationId xmlns:p14="http://schemas.microsoft.com/office/powerpoint/2010/main" val="1959503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9" name="Group 8">
            <a:extLst>
              <a:ext uri="{FF2B5EF4-FFF2-40B4-BE49-F238E27FC236}">
                <a16:creationId xmlns:a16="http://schemas.microsoft.com/office/drawing/2014/main" id="{F9F43E7E-094F-41CE-96D2-A42B3A2564EA}"/>
              </a:ext>
            </a:extLst>
          </p:cNvPr>
          <p:cNvGrpSpPr/>
          <p:nvPr userDrawn="1"/>
        </p:nvGrpSpPr>
        <p:grpSpPr>
          <a:xfrm>
            <a:off x="5270500" y="-1"/>
            <a:ext cx="6921500" cy="6858001"/>
            <a:chOff x="5270500" y="-1"/>
            <a:chExt cx="6921500" cy="6858001"/>
          </a:xfrm>
        </p:grpSpPr>
        <p:pic>
          <p:nvPicPr>
            <p:cNvPr id="8" name="Picture 7">
              <a:extLst>
                <a:ext uri="{FF2B5EF4-FFF2-40B4-BE49-F238E27FC236}">
                  <a16:creationId xmlns:a16="http://schemas.microsoft.com/office/drawing/2014/main" id="{4D623B13-D778-48B7-B529-67930B464BF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5270500" y="5939162"/>
              <a:ext cx="6921500" cy="918838"/>
            </a:xfrm>
            <a:prstGeom prst="rect">
              <a:avLst/>
            </a:prstGeom>
          </p:spPr>
        </p:pic>
        <p:pic>
          <p:nvPicPr>
            <p:cNvPr id="6" name="Picture 5">
              <a:extLst>
                <a:ext uri="{FF2B5EF4-FFF2-40B4-BE49-F238E27FC236}">
                  <a16:creationId xmlns:a16="http://schemas.microsoft.com/office/drawing/2014/main" id="{86ED9C96-2961-412C-ACA1-F889F613999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5270500" y="-1"/>
              <a:ext cx="6921500" cy="828676"/>
            </a:xfrm>
            <a:prstGeom prst="rect">
              <a:avLst/>
            </a:prstGeom>
          </p:spPr>
        </p:pic>
        <p:pic>
          <p:nvPicPr>
            <p:cNvPr id="5" name="Picture 4">
              <a:extLst>
                <a:ext uri="{FF2B5EF4-FFF2-40B4-BE49-F238E27FC236}">
                  <a16:creationId xmlns:a16="http://schemas.microsoft.com/office/drawing/2014/main" id="{47FAB522-96EC-483D-8F3E-A4F4BE24D35A}"/>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5270500" y="676275"/>
              <a:ext cx="6921500" cy="5431562"/>
            </a:xfrm>
            <a:prstGeom prst="rect">
              <a:avLst/>
            </a:prstGeom>
          </p:spPr>
        </p:pic>
      </p:grpSp>
    </p:spTree>
    <p:extLst>
      <p:ext uri="{BB962C8B-B14F-4D97-AF65-F5344CB8AC3E}">
        <p14:creationId xmlns:p14="http://schemas.microsoft.com/office/powerpoint/2010/main" val="27480269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Picture 6">
            <a:extLst>
              <a:ext uri="{FF2B5EF4-FFF2-40B4-BE49-F238E27FC236}">
                <a16:creationId xmlns:a16="http://schemas.microsoft.com/office/drawing/2014/main" id="{D549E33E-AA02-401D-87F3-3B6BE86F07F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958" b="-7479"/>
          <a:stretch/>
        </p:blipFill>
        <p:spPr>
          <a:xfrm>
            <a:off x="5270500" y="-1"/>
            <a:ext cx="6921500" cy="6858001"/>
          </a:xfrm>
          <a:prstGeom prst="rect">
            <a:avLst/>
          </a:prstGeom>
          <a:solidFill>
            <a:srgbClr val="FFB900"/>
          </a:solidFill>
        </p:spPr>
      </p:pic>
    </p:spTree>
    <p:extLst>
      <p:ext uri="{BB962C8B-B14F-4D97-AF65-F5344CB8AC3E}">
        <p14:creationId xmlns:p14="http://schemas.microsoft.com/office/powerpoint/2010/main" val="25507174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5" name="Group 4">
            <a:extLst>
              <a:ext uri="{FF2B5EF4-FFF2-40B4-BE49-F238E27FC236}">
                <a16:creationId xmlns:a16="http://schemas.microsoft.com/office/drawing/2014/main" id="{F7B937E4-A358-4B11-9343-395C11D76927}"/>
              </a:ext>
            </a:extLst>
          </p:cNvPr>
          <p:cNvGrpSpPr/>
          <p:nvPr userDrawn="1"/>
        </p:nvGrpSpPr>
        <p:grpSpPr>
          <a:xfrm>
            <a:off x="5270500" y="0"/>
            <a:ext cx="6921500" cy="6858000"/>
            <a:chOff x="5270500" y="0"/>
            <a:chExt cx="6921500" cy="6858000"/>
          </a:xfrm>
        </p:grpSpPr>
        <p:sp>
          <p:nvSpPr>
            <p:cNvPr id="3" name="Rectangle 2">
              <a:extLst>
                <a:ext uri="{FF2B5EF4-FFF2-40B4-BE49-F238E27FC236}">
                  <a16:creationId xmlns:a16="http://schemas.microsoft.com/office/drawing/2014/main" id="{A17F4E50-58F5-45B4-9A86-E3F871698E67}"/>
                </a:ext>
              </a:extLst>
            </p:cNvPr>
            <p:cNvSpPr/>
            <p:nvPr userDrawn="1"/>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 name="Picture 3">
              <a:extLst>
                <a:ext uri="{FF2B5EF4-FFF2-40B4-BE49-F238E27FC236}">
                  <a16:creationId xmlns:a16="http://schemas.microsoft.com/office/drawing/2014/main" id="{F3223FD1-A9C9-46E0-84ED-3608084FA7CE}"/>
                </a:ext>
              </a:extLst>
            </p:cNvPr>
            <p:cNvPicPr>
              <a:picLocks noChangeAspect="1"/>
            </p:cNvPicPr>
            <p:nvPr userDrawn="1"/>
          </p:nvPicPr>
          <p:blipFill rotWithShape="1">
            <a:blip r:embed="rId2"/>
            <a:srcRect l="9710" t="632" r="15754" b="11957"/>
            <a:stretch/>
          </p:blipFill>
          <p:spPr>
            <a:xfrm>
              <a:off x="5270500" y="373743"/>
              <a:ext cx="6921500" cy="5181600"/>
            </a:xfrm>
            <a:prstGeom prst="rect">
              <a:avLst/>
            </a:prstGeom>
          </p:spPr>
        </p:pic>
      </p:grpSp>
    </p:spTree>
    <p:extLst>
      <p:ext uri="{BB962C8B-B14F-4D97-AF65-F5344CB8AC3E}">
        <p14:creationId xmlns:p14="http://schemas.microsoft.com/office/powerpoint/2010/main" val="15409463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22342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21369657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284819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38974482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125789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61240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3563638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BC0BF4E-711B-4534-8A27-937BC16342D4}"/>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8" name="Object 7" hidden="1">
                        <a:extLst>
                          <a:ext uri="{FF2B5EF4-FFF2-40B4-BE49-F238E27FC236}">
                            <a16:creationId xmlns:a16="http://schemas.microsoft.com/office/drawing/2014/main" id="{EBC0BF4E-711B-4534-8A27-937BC16342D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53E0BCE0-E102-4EB5-8642-38C1AEF67182}"/>
              </a:ext>
            </a:extLst>
          </p:cNvPr>
          <p:cNvSpPr/>
          <p:nvPr userDrawn="1">
            <p:custDataLst>
              <p:tags r:id="rId2"/>
            </p:custDataLst>
          </p:nvPr>
        </p:nvSpPr>
        <p:spPr>
          <a:xfrm>
            <a:off x="0" y="0"/>
            <a:ext cx="158750" cy="1587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800" b="1" i="0" baseline="0">
              <a:latin typeface="Apercu Pro"/>
              <a:ea typeface="+mj-ea"/>
              <a:cs typeface="+mj-cs"/>
              <a:sym typeface="Apercu Pro"/>
            </a:endParaRPr>
          </a:p>
        </p:txBody>
      </p:sp>
    </p:spTree>
    <p:extLst>
      <p:ext uri="{BB962C8B-B14F-4D97-AF65-F5344CB8AC3E}">
        <p14:creationId xmlns:p14="http://schemas.microsoft.com/office/powerpoint/2010/main" val="4169748799"/>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2"/>
            <a:ext cx="11339774" cy="1223171"/>
          </a:xfrm>
        </p:spPr>
        <p:txBody>
          <a:bodyPr wrap="square" lIns="0" tIns="0" rIns="0" bIns="0">
            <a:spAutoFit/>
          </a:bodyPr>
          <a:lstStyle>
            <a:lvl1pPr marL="0" indent="0">
              <a:lnSpc>
                <a:spcPct val="90000"/>
              </a:lnSpc>
              <a:spcBef>
                <a:spcPts val="0"/>
              </a:spcBef>
              <a:spcAft>
                <a:spcPts val="1274"/>
              </a:spcAft>
              <a:buNone/>
              <a:defRPr sz="2549" b="0" i="0">
                <a:solidFill>
                  <a:srgbClr val="000000"/>
                </a:solidFill>
                <a:latin typeface="+mn-lt"/>
              </a:defRPr>
            </a:lvl1pPr>
            <a:lvl2pPr marL="224097" indent="0">
              <a:lnSpc>
                <a:spcPct val="90000"/>
              </a:lnSpc>
              <a:spcBef>
                <a:spcPts val="0"/>
              </a:spcBef>
              <a:spcAft>
                <a:spcPts val="1274"/>
              </a:spcAft>
              <a:buNone/>
              <a:defRPr sz="1961">
                <a:solidFill>
                  <a:srgbClr val="000000"/>
                </a:solidFill>
              </a:defRPr>
            </a:lvl2pPr>
            <a:lvl3pPr marL="448193" indent="0">
              <a:spcBef>
                <a:spcPts val="0"/>
              </a:spcBef>
              <a:spcAft>
                <a:spcPts val="1274"/>
              </a:spcAft>
              <a:buNone/>
              <a:defRPr sz="1961">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440495"/>
            <a:ext cx="11336039" cy="739343"/>
          </a:xfrm>
          <a:prstGeom prst="rect">
            <a:avLst/>
          </a:prstGeom>
        </p:spPr>
        <p:txBody>
          <a:bodyPr vert="horz" wrap="square" lIns="0" tIns="164592" rIns="0" bIns="0" rtlCol="0" anchor="t">
            <a:noAutofit/>
          </a:bodyPr>
          <a:lstStyle>
            <a:lvl1pPr>
              <a:defRPr>
                <a:gradFill>
                  <a:gsLst>
                    <a:gs pos="83000">
                      <a:schemeClr val="tx1"/>
                    </a:gs>
                    <a:gs pos="100000">
                      <a:schemeClr val="tx1"/>
                    </a:gs>
                  </a:gsLst>
                  <a:lin ang="5400000" scaled="1"/>
                </a:gra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2164329870"/>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1" y="0"/>
            <a:ext cx="7520900" cy="6858000"/>
          </a:xfrm>
          <a:prstGeom prst="rect">
            <a:avLst/>
          </a:prstGeom>
        </p:spPr>
      </p:pic>
      <p:sp>
        <p:nvSpPr>
          <p:cNvPr id="3" name="Rectangle 2">
            <a:extLst>
              <a:ext uri="{FF2B5EF4-FFF2-40B4-BE49-F238E27FC236}">
                <a16:creationId xmlns:a16="http://schemas.microsoft.com/office/drawing/2014/main" id="{06A538FA-0CCB-BBDB-30E4-ABB1A2C63EDB}"/>
              </a:ext>
            </a:extLst>
          </p:cNvPr>
          <p:cNvSpPr/>
          <p:nvPr userDrawn="1"/>
        </p:nvSpPr>
        <p:spPr bwMode="auto">
          <a:xfrm>
            <a:off x="833377" y="2384385"/>
            <a:ext cx="10556112" cy="2361235"/>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3367295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6"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3"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1" y="2"/>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90105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4_Title 2">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25" name="Group 24">
            <a:extLst>
              <a:ext uri="{FF2B5EF4-FFF2-40B4-BE49-F238E27FC236}">
                <a16:creationId xmlns:a16="http://schemas.microsoft.com/office/drawing/2014/main" id="{20FC2230-5C4A-BE6D-C26D-E3B9053996FC}"/>
              </a:ext>
            </a:extLst>
          </p:cNvPr>
          <p:cNvGrpSpPr/>
          <p:nvPr userDrawn="1"/>
        </p:nvGrpSpPr>
        <p:grpSpPr bwMode="black">
          <a:xfrm>
            <a:off x="582044" y="585789"/>
            <a:ext cx="2308795" cy="294139"/>
            <a:chOff x="582043" y="585788"/>
            <a:chExt cx="2308795" cy="294139"/>
          </a:xfrm>
        </p:grpSpPr>
        <p:pic>
          <p:nvPicPr>
            <p:cNvPr id="26" name="Picture 25">
              <a:extLst>
                <a:ext uri="{FF2B5EF4-FFF2-40B4-BE49-F238E27FC236}">
                  <a16:creationId xmlns:a16="http://schemas.microsoft.com/office/drawing/2014/main" id="{A14A17BE-ABBD-08DD-145C-C81C2810E7F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27" name="Picture 26">
              <a:extLst>
                <a:ext uri="{FF2B5EF4-FFF2-40B4-BE49-F238E27FC236}">
                  <a16:creationId xmlns:a16="http://schemas.microsoft.com/office/drawing/2014/main" id="{E0147477-1A90-D063-2DA0-6F0464FF8C15}"/>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31" name="Graphic 9">
            <a:extLst>
              <a:ext uri="{FF2B5EF4-FFF2-40B4-BE49-F238E27FC236}">
                <a16:creationId xmlns:a16="http://schemas.microsoft.com/office/drawing/2014/main" id="{36DE6443-CC51-37DA-436B-5A3EC38C69A3}"/>
              </a:ext>
            </a:extLst>
          </p:cNvPr>
          <p:cNvSpPr/>
          <p:nvPr/>
        </p:nvSpPr>
        <p:spPr>
          <a:xfrm>
            <a:off x="5573616" y="448099"/>
            <a:ext cx="6618381" cy="5933246"/>
          </a:xfrm>
          <a:custGeom>
            <a:avLst/>
            <a:gdLst>
              <a:gd name="connsiteX0" fmla="*/ 3042173 w 3042172"/>
              <a:gd name="connsiteY0" fmla="*/ 0 h 2727246"/>
              <a:gd name="connsiteX1" fmla="*/ 325399 w 3042172"/>
              <a:gd name="connsiteY1" fmla="*/ 1046561 h 2727246"/>
              <a:gd name="connsiteX2" fmla="*/ 239689 w 3042172"/>
              <a:gd name="connsiteY2" fmla="*/ 2401565 h 2727246"/>
              <a:gd name="connsiteX3" fmla="*/ 1594129 w 3042172"/>
              <a:gd name="connsiteY3" fmla="*/ 2487839 h 2727246"/>
              <a:gd name="connsiteX4" fmla="*/ 3042173 w 3042172"/>
              <a:gd name="connsiteY4" fmla="*/ 1919448 h 2727246"/>
              <a:gd name="connsiteX5" fmla="*/ 3042173 w 3042172"/>
              <a:gd name="connsiteY5" fmla="*/ 0 h 272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172" h="2727246">
                <a:moveTo>
                  <a:pt x="3042173" y="0"/>
                </a:moveTo>
                <a:cubicBezTo>
                  <a:pt x="2074555" y="14097"/>
                  <a:pt x="1107501" y="358628"/>
                  <a:pt x="325399" y="1046561"/>
                </a:cubicBezTo>
                <a:cubicBezTo>
                  <a:pt x="-72136" y="1396731"/>
                  <a:pt x="-111044" y="2003466"/>
                  <a:pt x="239689" y="2401565"/>
                </a:cubicBezTo>
                <a:cubicBezTo>
                  <a:pt x="589859" y="2799664"/>
                  <a:pt x="1196594" y="2838008"/>
                  <a:pt x="1594129" y="2487839"/>
                </a:cubicBezTo>
                <a:cubicBezTo>
                  <a:pt x="2011400" y="2120753"/>
                  <a:pt x="2525659" y="1932981"/>
                  <a:pt x="3042173" y="1919448"/>
                </a:cubicBezTo>
                <a:lnTo>
                  <a:pt x="3042173" y="0"/>
                </a:lnTo>
                <a:close/>
              </a:path>
            </a:pathLst>
          </a:custGeom>
          <a:blipFill>
            <a:blip r:embed="rId3" cstate="print">
              <a:extLst>
                <a:ext uri="{28A0092B-C50C-407E-A947-70E740481C1C}">
                  <a14:useLocalDpi xmlns:a14="http://schemas.microsoft.com/office/drawing/2010/main"/>
                </a:ext>
              </a:extLst>
            </a:blip>
            <a:srcRect/>
            <a:stretch>
              <a:fillRect l="-9524" r="-24948"/>
            </a:stretch>
          </a:blipFill>
          <a:ln w="5627" cap="flat">
            <a:noFill/>
            <a:prstDash val="solid"/>
            <a:miter/>
          </a:ln>
        </p:spPr>
        <p:txBody>
          <a:bodyPr rtlCol="0" anchor="ctr"/>
          <a:lstStyle/>
          <a:p>
            <a:endParaRPr lang="en-US"/>
          </a:p>
        </p:txBody>
      </p:sp>
    </p:spTree>
    <p:extLst>
      <p:ext uri="{BB962C8B-B14F-4D97-AF65-F5344CB8AC3E}">
        <p14:creationId xmlns:p14="http://schemas.microsoft.com/office/powerpoint/2010/main" val="25672050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1225102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2_Title 2">
    <p:bg>
      <p:bgPr>
        <a:solidFill>
          <a:schemeClr val="accent1"/>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96A6876B-3687-96FE-48E1-F37093D6CB18}"/>
              </a:ext>
            </a:extLst>
          </p:cNvPr>
          <p:cNvSpPr/>
          <p:nvPr userDrawn="1"/>
        </p:nvSpPr>
        <p:spPr>
          <a:xfrm>
            <a:off x="5727167" y="-2959"/>
            <a:ext cx="6464833" cy="6858003"/>
          </a:xfrm>
          <a:custGeom>
            <a:avLst/>
            <a:gdLst>
              <a:gd name="connsiteX0" fmla="*/ 3425135 w 6464833"/>
              <a:gd name="connsiteY0" fmla="*/ 2423441 h 6858003"/>
              <a:gd name="connsiteX1" fmla="*/ 6464833 w 6464833"/>
              <a:gd name="connsiteY1" fmla="*/ 2423441 h 6858003"/>
              <a:gd name="connsiteX2" fmla="*/ 6464833 w 6464833"/>
              <a:gd name="connsiteY2" fmla="*/ 4458577 h 6858003"/>
              <a:gd name="connsiteX3" fmla="*/ 3425135 w 6464833"/>
              <a:gd name="connsiteY3" fmla="*/ 4458577 h 6858003"/>
              <a:gd name="connsiteX4" fmla="*/ 2407568 w 6464833"/>
              <a:gd name="connsiteY4" fmla="*/ 3441009 h 6858003"/>
              <a:gd name="connsiteX5" fmla="*/ 3425135 w 6464833"/>
              <a:gd name="connsiteY5" fmla="*/ 2423441 h 6858003"/>
              <a:gd name="connsiteX6" fmla="*/ 3407499 w 6464833"/>
              <a:gd name="connsiteY6" fmla="*/ 0 h 6858003"/>
              <a:gd name="connsiteX7" fmla="*/ 6464833 w 6464833"/>
              <a:gd name="connsiteY7" fmla="*/ 0 h 6858003"/>
              <a:gd name="connsiteX8" fmla="*/ 6464833 w 6464833"/>
              <a:gd name="connsiteY8" fmla="*/ 2035137 h 6858003"/>
              <a:gd name="connsiteX9" fmla="*/ 3407499 w 6464833"/>
              <a:gd name="connsiteY9" fmla="*/ 2035137 h 6858003"/>
              <a:gd name="connsiteX10" fmla="*/ 2027391 w 6464833"/>
              <a:gd name="connsiteY10" fmla="*/ 3442773 h 6858003"/>
              <a:gd name="connsiteX11" fmla="*/ 3407499 w 6464833"/>
              <a:gd name="connsiteY11" fmla="*/ 4822867 h 6858003"/>
              <a:gd name="connsiteX12" fmla="*/ 6464833 w 6464833"/>
              <a:gd name="connsiteY12" fmla="*/ 4822867 h 6858003"/>
              <a:gd name="connsiteX13" fmla="*/ 6464833 w 6464833"/>
              <a:gd name="connsiteY13" fmla="*/ 6858003 h 6858003"/>
              <a:gd name="connsiteX14" fmla="*/ 3407499 w 6464833"/>
              <a:gd name="connsiteY14" fmla="*/ 6858003 h 6858003"/>
              <a:gd name="connsiteX15" fmla="*/ 69 w 6464833"/>
              <a:gd name="connsiteY15" fmla="*/ 3407497 h 6858003"/>
              <a:gd name="connsiteX16" fmla="*/ 3407499 w 6464833"/>
              <a:gd name="connsiteY16" fmla="*/ 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4833" h="6858003">
                <a:moveTo>
                  <a:pt x="3425135" y="2423441"/>
                </a:moveTo>
                <a:lnTo>
                  <a:pt x="6464833" y="2423441"/>
                </a:lnTo>
                <a:lnTo>
                  <a:pt x="6464833" y="4458577"/>
                </a:lnTo>
                <a:lnTo>
                  <a:pt x="3425135" y="4458577"/>
                </a:lnTo>
                <a:cubicBezTo>
                  <a:pt x="2863154" y="4458577"/>
                  <a:pt x="2407568" y="4002979"/>
                  <a:pt x="2407568" y="3441009"/>
                </a:cubicBezTo>
                <a:cubicBezTo>
                  <a:pt x="2407568" y="2879042"/>
                  <a:pt x="2863154" y="2423441"/>
                  <a:pt x="3425135" y="2423441"/>
                </a:cubicBezTo>
                <a:close/>
                <a:moveTo>
                  <a:pt x="3407499" y="0"/>
                </a:moveTo>
                <a:lnTo>
                  <a:pt x="6464833" y="0"/>
                </a:lnTo>
                <a:lnTo>
                  <a:pt x="6464833" y="2035137"/>
                </a:lnTo>
                <a:lnTo>
                  <a:pt x="3407499" y="2035137"/>
                </a:lnTo>
                <a:cubicBezTo>
                  <a:pt x="2637689" y="2042736"/>
                  <a:pt x="2019794" y="2672948"/>
                  <a:pt x="2027391" y="3442773"/>
                </a:cubicBezTo>
                <a:cubicBezTo>
                  <a:pt x="2034880" y="4201881"/>
                  <a:pt x="2648406" y="4815407"/>
                  <a:pt x="3407499" y="4822867"/>
                </a:cubicBezTo>
                <a:lnTo>
                  <a:pt x="6464833" y="4822867"/>
                </a:lnTo>
                <a:lnTo>
                  <a:pt x="6464833" y="6858003"/>
                </a:lnTo>
                <a:lnTo>
                  <a:pt x="3407499" y="6858003"/>
                </a:lnTo>
                <a:cubicBezTo>
                  <a:pt x="1513708" y="6846064"/>
                  <a:pt x="-11843" y="5301259"/>
                  <a:pt x="69" y="3407497"/>
                </a:cubicBezTo>
                <a:cubicBezTo>
                  <a:pt x="11874" y="1530424"/>
                  <a:pt x="1530534" y="11804"/>
                  <a:pt x="3407499" y="0"/>
                </a:cubicBezTo>
                <a:close/>
              </a:path>
            </a:pathLst>
          </a:custGeom>
          <a:blipFill dpi="0" rotWithShape="1">
            <a:blip r:embed="rId2" cstate="print">
              <a:extLst>
                <a:ext uri="{28A0092B-C50C-407E-A947-70E740481C1C}">
                  <a14:useLocalDpi xmlns:a14="http://schemas.microsoft.com/office/drawing/2010/main"/>
                </a:ext>
              </a:extLst>
            </a:blip>
            <a:srcRect/>
            <a:stretch>
              <a:fillRect l="-81356" t="-33940" r="-31774"/>
            </a:stretch>
          </a:blipFill>
          <a:ln w="5609" cap="flat">
            <a:noFill/>
            <a:prstDash val="solid"/>
            <a:miter/>
          </a:ln>
        </p:spPr>
        <p:txBody>
          <a:bodyPr wrap="square"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10" name="Group 9">
            <a:extLst>
              <a:ext uri="{FF2B5EF4-FFF2-40B4-BE49-F238E27FC236}">
                <a16:creationId xmlns:a16="http://schemas.microsoft.com/office/drawing/2014/main" id="{DE70AD4B-8349-CDE5-A92E-59C552A5167E}"/>
              </a:ext>
            </a:extLst>
          </p:cNvPr>
          <p:cNvGrpSpPr/>
          <p:nvPr userDrawn="1"/>
        </p:nvGrpSpPr>
        <p:grpSpPr bwMode="black">
          <a:xfrm>
            <a:off x="582044" y="585789"/>
            <a:ext cx="2308795" cy="294139"/>
            <a:chOff x="582043" y="585788"/>
            <a:chExt cx="2308795" cy="294139"/>
          </a:xfrm>
        </p:grpSpPr>
        <p:pic>
          <p:nvPicPr>
            <p:cNvPr id="11" name="Picture 10">
              <a:extLst>
                <a:ext uri="{FF2B5EF4-FFF2-40B4-BE49-F238E27FC236}">
                  <a16:creationId xmlns:a16="http://schemas.microsoft.com/office/drawing/2014/main" id="{BE741119-F509-E911-7948-104295755C3F}"/>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12" name="Picture 11">
              <a:extLst>
                <a:ext uri="{FF2B5EF4-FFF2-40B4-BE49-F238E27FC236}">
                  <a16:creationId xmlns:a16="http://schemas.microsoft.com/office/drawing/2014/main" id="{072580A7-8927-5422-A3B0-4F8E52B8F762}"/>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Tree>
    <p:extLst>
      <p:ext uri="{BB962C8B-B14F-4D97-AF65-F5344CB8AC3E}">
        <p14:creationId xmlns:p14="http://schemas.microsoft.com/office/powerpoint/2010/main" val="2119403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3_Title 2">
    <p:bg>
      <p:bgPr>
        <a:solidFill>
          <a:schemeClr val="accent3"/>
        </a:solidFill>
        <a:effectLst/>
      </p:bgPr>
    </p:bg>
    <p:spTree>
      <p:nvGrpSpPr>
        <p:cNvPr id="1" name=""/>
        <p:cNvGrpSpPr/>
        <p:nvPr/>
      </p:nvGrpSpPr>
      <p:grpSpPr>
        <a:xfrm>
          <a:off x="0" y="0"/>
          <a:ext cx="0" cy="0"/>
          <a:chOff x="0" y="0"/>
          <a:chExt cx="0" cy="0"/>
        </a:xfrm>
      </p:grpSpPr>
      <p:sp>
        <p:nvSpPr>
          <p:cNvPr id="24" name="Graphic 19">
            <a:extLst>
              <a:ext uri="{FF2B5EF4-FFF2-40B4-BE49-F238E27FC236}">
                <a16:creationId xmlns:a16="http://schemas.microsoft.com/office/drawing/2014/main" id="{CE076C6D-767C-17FB-3F8B-8281B4E9C305}"/>
              </a:ext>
            </a:extLst>
          </p:cNvPr>
          <p:cNvSpPr/>
          <p:nvPr userDrawn="1"/>
        </p:nvSpPr>
        <p:spPr>
          <a:xfrm>
            <a:off x="5337811" y="0"/>
            <a:ext cx="6854189" cy="6858000"/>
          </a:xfrm>
          <a:custGeom>
            <a:avLst/>
            <a:gdLst>
              <a:gd name="connsiteX0" fmla="*/ 0 w 3037436"/>
              <a:gd name="connsiteY0" fmla="*/ 1519563 h 3039125"/>
              <a:gd name="connsiteX1" fmla="*/ 0 w 3037436"/>
              <a:gd name="connsiteY1" fmla="*/ 1519563 h 3039125"/>
              <a:gd name="connsiteX2" fmla="*/ 1519563 w 3037436"/>
              <a:gd name="connsiteY2" fmla="*/ 0 h 3039125"/>
              <a:gd name="connsiteX3" fmla="*/ 3037437 w 3037436"/>
              <a:gd name="connsiteY3" fmla="*/ 0 h 3039125"/>
              <a:gd name="connsiteX4" fmla="*/ 3037437 w 3037436"/>
              <a:gd name="connsiteY4" fmla="*/ 3039125 h 3039125"/>
              <a:gd name="connsiteX5" fmla="*/ 1519563 w 3037436"/>
              <a:gd name="connsiteY5" fmla="*/ 3039125 h 3039125"/>
              <a:gd name="connsiteX6" fmla="*/ 0 w 3037436"/>
              <a:gd name="connsiteY6" fmla="*/ 1519563 h 303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7436" h="3039125">
                <a:moveTo>
                  <a:pt x="0" y="1519563"/>
                </a:moveTo>
                <a:lnTo>
                  <a:pt x="0" y="1519563"/>
                </a:lnTo>
                <a:cubicBezTo>
                  <a:pt x="0" y="680426"/>
                  <a:pt x="680426" y="0"/>
                  <a:pt x="1519563" y="0"/>
                </a:cubicBezTo>
                <a:lnTo>
                  <a:pt x="3037437" y="0"/>
                </a:lnTo>
                <a:lnTo>
                  <a:pt x="3037437" y="3039125"/>
                </a:lnTo>
                <a:lnTo>
                  <a:pt x="1519563" y="3039125"/>
                </a:lnTo>
                <a:cubicBezTo>
                  <a:pt x="680426" y="3039125"/>
                  <a:pt x="0" y="2358699"/>
                  <a:pt x="0" y="1519563"/>
                </a:cubicBezTo>
                <a:close/>
              </a:path>
            </a:pathLst>
          </a:custGeom>
          <a:solidFill>
            <a:srgbClr val="409640"/>
          </a:solidFill>
          <a:ln w="5609" cap="flat">
            <a:noFill/>
            <a:prstDash val="solid"/>
            <a:miter/>
          </a:ln>
        </p:spPr>
        <p:txBody>
          <a:bodyPr rtlCol="0" anchor="ctr"/>
          <a:lstStyle/>
          <a:p>
            <a:pPr lvl="0" defTabSz="914367"/>
            <a:endParaRPr lang="en-US" sz="1765"/>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gradFill>
                  <a:gsLst>
                    <a:gs pos="83000">
                      <a:schemeClr val="bg1"/>
                    </a:gs>
                    <a:gs pos="100000">
                      <a:schemeClr val="bg1"/>
                    </a:gs>
                  </a:gsLst>
                  <a:lin ang="5400000" scaled="1"/>
                </a:gra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gradFill>
                  <a:gsLst>
                    <a:gs pos="83000">
                      <a:schemeClr val="bg1"/>
                    </a:gs>
                    <a:gs pos="100000">
                      <a:schemeClr val="bg1"/>
                    </a:gs>
                  </a:gsLst>
                  <a:lin ang="5400000" scaled="1"/>
                </a:gradFill>
                <a:latin typeface="+mn-lt"/>
                <a:cs typeface="Segoe UI" panose="020B0502040204020203" pitchFamily="34" charset="0"/>
              </a:defRPr>
            </a:lvl1pPr>
          </a:lstStyle>
          <a:p>
            <a:pPr lvl="0"/>
            <a:r>
              <a:rPr lang="en-US"/>
              <a:t>Speaker name or subtitle</a:t>
            </a:r>
          </a:p>
        </p:txBody>
      </p:sp>
      <p:grpSp>
        <p:nvGrpSpPr>
          <p:cNvPr id="25" name="Group 24">
            <a:extLst>
              <a:ext uri="{FF2B5EF4-FFF2-40B4-BE49-F238E27FC236}">
                <a16:creationId xmlns:a16="http://schemas.microsoft.com/office/drawing/2014/main" id="{20FC2230-5C4A-BE6D-C26D-E3B9053996FC}"/>
              </a:ext>
            </a:extLst>
          </p:cNvPr>
          <p:cNvGrpSpPr/>
          <p:nvPr userDrawn="1"/>
        </p:nvGrpSpPr>
        <p:grpSpPr bwMode="black">
          <a:xfrm>
            <a:off x="582044" y="585789"/>
            <a:ext cx="2308795" cy="294139"/>
            <a:chOff x="582043" y="585788"/>
            <a:chExt cx="2308795" cy="294139"/>
          </a:xfrm>
        </p:grpSpPr>
        <p:pic>
          <p:nvPicPr>
            <p:cNvPr id="26" name="Picture 25">
              <a:extLst>
                <a:ext uri="{FF2B5EF4-FFF2-40B4-BE49-F238E27FC236}">
                  <a16:creationId xmlns:a16="http://schemas.microsoft.com/office/drawing/2014/main" id="{A14A17BE-ABBD-08DD-145C-C81C2810E7F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27" name="Picture 26">
              <a:extLst>
                <a:ext uri="{FF2B5EF4-FFF2-40B4-BE49-F238E27FC236}">
                  <a16:creationId xmlns:a16="http://schemas.microsoft.com/office/drawing/2014/main" id="{E0147477-1A90-D063-2DA0-6F0464FF8C15}"/>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32" name="Graphic 19">
            <a:extLst>
              <a:ext uri="{FF2B5EF4-FFF2-40B4-BE49-F238E27FC236}">
                <a16:creationId xmlns:a16="http://schemas.microsoft.com/office/drawing/2014/main" id="{ABF0F2E1-7753-CF9D-573F-CC4D83D132F9}"/>
              </a:ext>
            </a:extLst>
          </p:cNvPr>
          <p:cNvSpPr/>
          <p:nvPr userDrawn="1"/>
        </p:nvSpPr>
        <p:spPr>
          <a:xfrm>
            <a:off x="5553711" y="1"/>
            <a:ext cx="6638289" cy="6858000"/>
          </a:xfrm>
          <a:custGeom>
            <a:avLst/>
            <a:gdLst>
              <a:gd name="connsiteX0" fmla="*/ 2012013 w 2941760"/>
              <a:gd name="connsiteY0" fmla="*/ 3039125 h 3039125"/>
              <a:gd name="connsiteX1" fmla="*/ 1418258 w 2941760"/>
              <a:gd name="connsiteY1" fmla="*/ 3039125 h 3039125"/>
              <a:gd name="connsiteX2" fmla="*/ 2482515 w 2941760"/>
              <a:gd name="connsiteY2" fmla="*/ 811559 h 3039125"/>
              <a:gd name="connsiteX3" fmla="*/ 2941760 w 2941760"/>
              <a:gd name="connsiteY3" fmla="*/ 505395 h 3039125"/>
              <a:gd name="connsiteX4" fmla="*/ 2941760 w 2941760"/>
              <a:gd name="connsiteY4" fmla="*/ 1094648 h 3039125"/>
              <a:gd name="connsiteX5" fmla="*/ 2012013 w 2941760"/>
              <a:gd name="connsiteY5" fmla="*/ 3039125 h 3039125"/>
              <a:gd name="connsiteX6" fmla="*/ 801429 w 2941760"/>
              <a:gd name="connsiteY6" fmla="*/ 2844959 h 3039125"/>
              <a:gd name="connsiteX7" fmla="*/ 751902 w 2941760"/>
              <a:gd name="connsiteY7" fmla="*/ 3039125 h 3039125"/>
              <a:gd name="connsiteX8" fmla="*/ 1296693 w 2941760"/>
              <a:gd name="connsiteY8" fmla="*/ 3039125 h 3039125"/>
              <a:gd name="connsiteX9" fmla="*/ 2383462 w 2941760"/>
              <a:gd name="connsiteY9" fmla="*/ 764846 h 3039125"/>
              <a:gd name="connsiteX10" fmla="*/ 2099248 w 2941760"/>
              <a:gd name="connsiteY10" fmla="*/ 8442 h 3039125"/>
              <a:gd name="connsiteX11" fmla="*/ 2080675 w 2941760"/>
              <a:gd name="connsiteY11" fmla="*/ 0 h 3039125"/>
              <a:gd name="connsiteX12" fmla="*/ 1604546 w 2941760"/>
              <a:gd name="connsiteY12" fmla="*/ 0 h 3039125"/>
              <a:gd name="connsiteX13" fmla="*/ 1327647 w 2941760"/>
              <a:gd name="connsiteY13" fmla="*/ 260014 h 3039125"/>
              <a:gd name="connsiteX14" fmla="*/ 0 w 2941760"/>
              <a:gd name="connsiteY14" fmla="*/ 3039125 h 3039125"/>
              <a:gd name="connsiteX15" fmla="*/ 594318 w 2941760"/>
              <a:gd name="connsiteY15" fmla="*/ 3039125 h 3039125"/>
              <a:gd name="connsiteX16" fmla="*/ 1811094 w 2941760"/>
              <a:gd name="connsiteY16" fmla="*/ 491325 h 3039125"/>
              <a:gd name="connsiteX17" fmla="*/ 1892137 w 2941760"/>
              <a:gd name="connsiteY17" fmla="*/ 441236 h 3039125"/>
              <a:gd name="connsiteX18" fmla="*/ 1904518 w 2941760"/>
              <a:gd name="connsiteY18" fmla="*/ 535786 h 3039125"/>
              <a:gd name="connsiteX19" fmla="*/ 801429 w 2941760"/>
              <a:gd name="connsiteY19" fmla="*/ 2844959 h 3039125"/>
              <a:gd name="connsiteX20" fmla="*/ 2941198 w 2941760"/>
              <a:gd name="connsiteY20" fmla="*/ 2578754 h 3039125"/>
              <a:gd name="connsiteX21" fmla="*/ 2941198 w 2941760"/>
              <a:gd name="connsiteY21" fmla="*/ 1334964 h 3039125"/>
              <a:gd name="connsiteX22" fmla="*/ 2127388 w 2941760"/>
              <a:gd name="connsiteY22" fmla="*/ 3039125 h 3039125"/>
              <a:gd name="connsiteX23" fmla="*/ 2721705 w 2941760"/>
              <a:gd name="connsiteY23" fmla="*/ 3039125 h 3039125"/>
              <a:gd name="connsiteX24" fmla="*/ 2941198 w 2941760"/>
              <a:gd name="connsiteY24" fmla="*/ 2578754 h 3039125"/>
              <a:gd name="connsiteX25" fmla="*/ 2941198 w 2941760"/>
              <a:gd name="connsiteY25" fmla="*/ 2819633 h 3039125"/>
              <a:gd name="connsiteX26" fmla="*/ 2836517 w 2941760"/>
              <a:gd name="connsiteY26" fmla="*/ 3039125 h 3039125"/>
              <a:gd name="connsiteX27" fmla="*/ 2941198 w 2941760"/>
              <a:gd name="connsiteY27" fmla="*/ 3039125 h 3039125"/>
              <a:gd name="connsiteX28" fmla="*/ 2941198 w 2941760"/>
              <a:gd name="connsiteY28" fmla="*/ 2819633 h 303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1760" h="3039125">
                <a:moveTo>
                  <a:pt x="2012013" y="3039125"/>
                </a:moveTo>
                <a:lnTo>
                  <a:pt x="1418258" y="3039125"/>
                </a:lnTo>
                <a:lnTo>
                  <a:pt x="2482515" y="811559"/>
                </a:lnTo>
                <a:cubicBezTo>
                  <a:pt x="2568623" y="631463"/>
                  <a:pt x="2749283" y="523405"/>
                  <a:pt x="2941760" y="505395"/>
                </a:cubicBezTo>
                <a:lnTo>
                  <a:pt x="2941760" y="1094648"/>
                </a:lnTo>
                <a:lnTo>
                  <a:pt x="2012013" y="3039125"/>
                </a:lnTo>
                <a:close/>
                <a:moveTo>
                  <a:pt x="801429" y="2844959"/>
                </a:moveTo>
                <a:cubicBezTo>
                  <a:pt x="771600" y="2907430"/>
                  <a:pt x="755842" y="2972715"/>
                  <a:pt x="751902" y="3039125"/>
                </a:cubicBezTo>
                <a:lnTo>
                  <a:pt x="1296693" y="3039125"/>
                </a:lnTo>
                <a:lnTo>
                  <a:pt x="2383462" y="764846"/>
                </a:lnTo>
                <a:cubicBezTo>
                  <a:pt x="2516283" y="486260"/>
                  <a:pt x="2377834" y="141826"/>
                  <a:pt x="2099248" y="8442"/>
                </a:cubicBezTo>
                <a:cubicBezTo>
                  <a:pt x="2093057" y="5628"/>
                  <a:pt x="2086866" y="2814"/>
                  <a:pt x="2080675" y="0"/>
                </a:cubicBezTo>
                <a:lnTo>
                  <a:pt x="1604546" y="0"/>
                </a:lnTo>
                <a:cubicBezTo>
                  <a:pt x="1486357" y="50652"/>
                  <a:pt x="1385053" y="139012"/>
                  <a:pt x="1327647" y="260014"/>
                </a:cubicBezTo>
                <a:lnTo>
                  <a:pt x="0" y="3039125"/>
                </a:lnTo>
                <a:lnTo>
                  <a:pt x="594318" y="3039125"/>
                </a:lnTo>
                <a:lnTo>
                  <a:pt x="1811094" y="491325"/>
                </a:lnTo>
                <a:cubicBezTo>
                  <a:pt x="1830229" y="451366"/>
                  <a:pt x="1852741" y="422664"/>
                  <a:pt x="1892137" y="441236"/>
                </a:cubicBezTo>
                <a:cubicBezTo>
                  <a:pt x="1932096" y="460371"/>
                  <a:pt x="1923654" y="495828"/>
                  <a:pt x="1904518" y="535786"/>
                </a:cubicBezTo>
                <a:lnTo>
                  <a:pt x="801429" y="2844959"/>
                </a:lnTo>
                <a:close/>
                <a:moveTo>
                  <a:pt x="2941198" y="2578754"/>
                </a:moveTo>
                <a:lnTo>
                  <a:pt x="2941198" y="1334964"/>
                </a:lnTo>
                <a:lnTo>
                  <a:pt x="2127388" y="3039125"/>
                </a:lnTo>
                <a:lnTo>
                  <a:pt x="2721705" y="3039125"/>
                </a:lnTo>
                <a:lnTo>
                  <a:pt x="2941198" y="2578754"/>
                </a:lnTo>
                <a:close/>
                <a:moveTo>
                  <a:pt x="2941198" y="2819633"/>
                </a:moveTo>
                <a:lnTo>
                  <a:pt x="2836517" y="3039125"/>
                </a:lnTo>
                <a:lnTo>
                  <a:pt x="2941198" y="3039125"/>
                </a:lnTo>
                <a:lnTo>
                  <a:pt x="2941198" y="2819633"/>
                </a:lnTo>
                <a:close/>
              </a:path>
            </a:pathLst>
          </a:custGeom>
          <a:blipFill>
            <a:blip r:embed="rId3"/>
            <a:srcRect/>
            <a:stretch>
              <a:fillRect l="-813" r="-54153"/>
            </a:stretch>
          </a:blipFill>
          <a:ln w="5627" cap="flat">
            <a:noFill/>
            <a:prstDash val="solid"/>
            <a:miter/>
          </a:ln>
        </p:spPr>
        <p:txBody>
          <a:bodyPr rtlCol="0" anchor="ctr"/>
          <a:lstStyle/>
          <a:p>
            <a:endParaRPr lang="en-US"/>
          </a:p>
        </p:txBody>
      </p:sp>
    </p:spTree>
    <p:extLst>
      <p:ext uri="{BB962C8B-B14F-4D97-AF65-F5344CB8AC3E}">
        <p14:creationId xmlns:p14="http://schemas.microsoft.com/office/powerpoint/2010/main" val="2036955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52">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349198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4" y="585789"/>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43696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1338" y="585789"/>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295539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3"/>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4" y="585789"/>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1"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182262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5916">
          <p15:clr>
            <a:srgbClr val="5ACBF0"/>
          </p15:clr>
        </p15:guide>
        <p15:guide id="3" pos="7964">
          <p15:clr>
            <a:srgbClr val="5ACBF0"/>
          </p15:clr>
        </p15:guide>
        <p15:guide id="5" orient="horz" pos="5120">
          <p15:clr>
            <a:srgbClr val="FBAE40"/>
          </p15:clr>
        </p15:guide>
        <p15:guide id="6" orient="horz" pos="5284">
          <p15:clr>
            <a:srgbClr val="5ACBF0"/>
          </p15:clr>
        </p15:guide>
        <p15:guide id="7" pos="7103">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9"/>
          </a:xfrm>
          <a:noFill/>
        </p:spPr>
        <p:txBody>
          <a:bodyPr lIns="0" tIns="0" rIns="0" bIns="0" anchor="b" anchorCtr="0">
            <a:spAutoFit/>
          </a:bodyPr>
          <a:lstStyle>
            <a:lvl1pPr>
              <a:defRPr sz="360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Tree>
    <p:extLst>
      <p:ext uri="{BB962C8B-B14F-4D97-AF65-F5344CB8AC3E}">
        <p14:creationId xmlns:p14="http://schemas.microsoft.com/office/powerpoint/2010/main" val="35105152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281">
          <p15:clr>
            <a:srgbClr val="5ACBF0"/>
          </p15:clr>
        </p15:guide>
        <p15:guide id="2" orient="horz" pos="5916">
          <p15:clr>
            <a:srgbClr val="5ACBF0"/>
          </p15:clr>
        </p15:guide>
        <p15:guide id="3" pos="14535">
          <p15:clr>
            <a:srgbClr val="5ACBF0"/>
          </p15:clr>
        </p15:guide>
        <p15:guide id="4" orient="horz" pos="5120">
          <p15:clr>
            <a:srgbClr val="FBAE4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4" y="457201"/>
            <a:ext cx="5215637" cy="492443"/>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1"/>
            <a:ext cx="5212080" cy="1612749"/>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9"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3" y="2603640"/>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2133612316"/>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15">
          <p15:clr>
            <a:srgbClr val="5ACBF0"/>
          </p15:clr>
        </p15:guide>
        <p15:guide id="3" orient="horz" pos="2143">
          <p15:clr>
            <a:srgbClr val="5ACBF0"/>
          </p15:clr>
        </p15:guide>
        <p15:guide id="4" pos="8667">
          <p15:clr>
            <a:srgbClr val="5ACBF0"/>
          </p15:clr>
        </p15:guide>
        <p15:guide id="5" pos="9537">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1"/>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2" y="1666189"/>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2" y="251102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9"/>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6" y="250438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10" y="1666189"/>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10" y="251102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9"/>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4" y="2504389"/>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8" y="457200"/>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pPr marL="0" marR="0" lvl="0" indent="0" algn="l" defTabSz="91434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Tree>
    <p:extLst>
      <p:ext uri="{BB962C8B-B14F-4D97-AF65-F5344CB8AC3E}">
        <p14:creationId xmlns:p14="http://schemas.microsoft.com/office/powerpoint/2010/main" val="1170663080"/>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3404">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0">
                      <a:schemeClr val="tx1"/>
                    </a:gs>
                    <a:gs pos="100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1" y="1435100"/>
            <a:ext cx="11018839" cy="1740028"/>
          </a:xfrm>
        </p:spPr>
        <p:txBody>
          <a:bodyPr/>
          <a:lstStyle>
            <a:lvl1pPr>
              <a:defRPr>
                <a:gradFill>
                  <a:gsLst>
                    <a:gs pos="0">
                      <a:schemeClr val="tx1"/>
                    </a:gs>
                    <a:gs pos="100000">
                      <a:schemeClr val="tx1"/>
                    </a:gs>
                  </a:gsLst>
                  <a:lin ang="5400000" scaled="1"/>
                </a:gradFill>
              </a:defRPr>
            </a:lvl1pPr>
            <a:lvl2pPr>
              <a:defRPr>
                <a:gradFill>
                  <a:gsLst>
                    <a:gs pos="0">
                      <a:schemeClr val="tx1"/>
                    </a:gs>
                    <a:gs pos="100000">
                      <a:schemeClr val="tx1"/>
                    </a:gs>
                  </a:gsLst>
                  <a:lin ang="5400000" scaled="1"/>
                </a:gradFill>
              </a:defRPr>
            </a:lvl2pPr>
            <a:lvl3pPr>
              <a:defRPr>
                <a:gradFill>
                  <a:gsLst>
                    <a:gs pos="0">
                      <a:schemeClr val="tx1"/>
                    </a:gs>
                    <a:gs pos="100000">
                      <a:schemeClr val="tx1"/>
                    </a:gs>
                  </a:gsLst>
                  <a:lin ang="5400000" scaled="1"/>
                </a:gradFill>
              </a:defRPr>
            </a:lvl3pPr>
            <a:lvl4pPr>
              <a:defRPr>
                <a:gradFill>
                  <a:gsLst>
                    <a:gs pos="0">
                      <a:schemeClr val="tx1"/>
                    </a:gs>
                    <a:gs pos="100000">
                      <a:schemeClr val="tx1"/>
                    </a:gs>
                  </a:gsLst>
                  <a:lin ang="5400000" scaled="1"/>
                </a:gradFill>
              </a:defRPr>
            </a:lvl4pPr>
            <a:lvl5pPr>
              <a:defRPr>
                <a:gradFill>
                  <a:gsLst>
                    <a:gs pos="0">
                      <a:schemeClr val="tx1"/>
                    </a:gs>
                    <a:gs pos="100000">
                      <a:schemeClr val="tx1"/>
                    </a:gs>
                  </a:gsLst>
                  <a:lin ang="5400000" scaled="1"/>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937215703"/>
      </p:ext>
    </p:extLst>
  </p:cSld>
  <p:clrMapOvr>
    <a:masterClrMapping/>
  </p:clrMapOvr>
  <p:transition>
    <p:fade/>
  </p:transition>
  <p:extLst>
    <p:ext uri="{DCECCB84-F9BA-43D5-87BE-67443E8EF086}">
      <p15:sldGuideLst xmlns:p15="http://schemas.microsoft.com/office/powerpoint/2012/main">
        <p15:guide id="2" orient="horz" pos="3015">
          <p15:clr>
            <a:srgbClr val="5ACBF0"/>
          </p15:clr>
        </p15:guide>
        <p15:guide id="3" orient="horz" pos="683">
          <p15:clr>
            <a:srgbClr val="5ACBF0"/>
          </p15:clr>
        </p15:guide>
        <p15:guide id="5" orient="horz" pos="214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83384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1" y="1434371"/>
            <a:ext cx="11018520" cy="1740028"/>
          </a:xfrm>
        </p:spPr>
        <p:txBody>
          <a:bodyPr wrap="square">
            <a:spAutoFit/>
          </a:bodyPr>
          <a:lstStyle>
            <a:lvl1pPr marL="0" indent="0">
              <a:buNone/>
              <a:defRPr/>
            </a:lvl1pPr>
            <a:lvl2pPr marL="228594" indent="0">
              <a:buNone/>
              <a:defRPr/>
            </a:lvl2pPr>
            <a:lvl3pPr marL="457189" indent="0">
              <a:buNone/>
              <a:defRPr/>
            </a:lvl3pPr>
            <a:lvl4pPr marL="685783" indent="0">
              <a:buNone/>
              <a:defRPr/>
            </a:lvl4pPr>
            <a:lvl5pPr marL="9143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9263080"/>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2145">
          <p15:clr>
            <a:srgbClr val="5ACBF0"/>
          </p15:clr>
        </p15:guide>
        <p15:guide id="4" orient="horz" pos="3015">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740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9" y="1435100"/>
            <a:ext cx="5219700" cy="1740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642812407"/>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24">
          <p15:clr>
            <a:srgbClr val="5ACBF0"/>
          </p15:clr>
        </p15:guide>
        <p15:guide id="3" orient="horz" pos="2143">
          <p15:clr>
            <a:srgbClr val="5ACBF0"/>
          </p15:clr>
        </p15:guide>
        <p15:guide id="4" pos="8676">
          <p15:clr>
            <a:srgbClr val="5ACBF0"/>
          </p15:clr>
        </p15:guide>
        <p15:guide id="5" pos="9537">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56686304"/>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015">
          <p15:clr>
            <a:srgbClr val="5ACBF0"/>
          </p15:clr>
        </p15:guide>
        <p15:guide id="3" orient="horz" pos="2143">
          <p15:clr>
            <a:srgbClr val="5ACBF0"/>
          </p15:clr>
        </p15:guide>
        <p15:guide id="4" pos="8667">
          <p15:clr>
            <a:srgbClr val="5ACBF0"/>
          </p15:clr>
        </p15:guide>
        <p15:guide id="5" pos="9537">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1"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1" y="2084388"/>
            <a:ext cx="5219700" cy="1698927"/>
          </a:xfrm>
        </p:spPr>
        <p:txBody>
          <a:bodyPr>
            <a:spAutoFit/>
          </a:bodyPr>
          <a:lstStyle>
            <a:lvl1pPr marL="171446" indent="-171446">
              <a:defRPr lang="en-US" sz="2400" dirty="0"/>
            </a:lvl1pPr>
            <a:lvl2pPr marL="342891" indent="-171446">
              <a:defRPr lang="en-US" dirty="0"/>
            </a:lvl2pPr>
            <a:lvl3pPr marL="514338" indent="-171446">
              <a:defRPr lang="en-US" dirty="0"/>
            </a:lvl3pPr>
            <a:lvl4pPr marL="666734" indent="-152396">
              <a:defRPr lang="en-US" dirty="0"/>
            </a:lvl4pPr>
            <a:lvl5pPr marL="793731" indent="-12064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6"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6" y="2084388"/>
            <a:ext cx="5219700" cy="1698927"/>
          </a:xfrm>
        </p:spPr>
        <p:txBody>
          <a:bodyPr>
            <a:spAutoFit/>
          </a:bodyPr>
          <a:lstStyle>
            <a:lvl1pPr marL="171446" indent="-171446">
              <a:defRPr lang="en-US" sz="2400" dirty="0"/>
            </a:lvl1pPr>
            <a:lvl2pPr marL="342891" indent="-171446">
              <a:defRPr lang="en-US" dirty="0"/>
            </a:lvl2pPr>
            <a:lvl3pPr marL="514338" indent="-171446">
              <a:defRPr lang="en-US" dirty="0"/>
            </a:lvl3pPr>
            <a:lvl4pPr marL="685783" indent="-136522">
              <a:defRPr lang="en-US" dirty="0"/>
            </a:lvl4pPr>
            <a:lvl5pPr marL="793731" indent="-12064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4702660"/>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108">
          <p15:clr>
            <a:srgbClr val="5ACBF0"/>
          </p15:clr>
        </p15:guide>
        <p15:guide id="4" pos="8667">
          <p15:clr>
            <a:srgbClr val="5ACBF0"/>
          </p15:clr>
        </p15:guide>
        <p15:guide id="5" pos="9537">
          <p15:clr>
            <a:srgbClr val="5ACBF0"/>
          </p15:clr>
        </p15:guide>
        <p15:guide id="7" orient="horz" pos="2145">
          <p15:clr>
            <a:srgbClr val="5ACBF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492443"/>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1"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5" y="2081213"/>
            <a:ext cx="5214937" cy="1698927"/>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6" y="1436690"/>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3" y="2081213"/>
            <a:ext cx="5214937" cy="1698927"/>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1194831"/>
      </p:ext>
    </p:extLst>
  </p:cSld>
  <p:clrMapOvr>
    <a:masterClrMapping/>
  </p:clrMapOvr>
  <p:transition>
    <p:fade/>
  </p:transition>
  <p:extLst>
    <p:ext uri="{DCECCB84-F9BA-43D5-87BE-67443E8EF086}">
      <p15:sldGuideLst xmlns:p15="http://schemas.microsoft.com/office/powerpoint/2012/main">
        <p15:guide id="1" orient="horz" pos="683">
          <p15:clr>
            <a:srgbClr val="5ACBF0"/>
          </p15:clr>
        </p15:guide>
        <p15:guide id="2" orient="horz" pos="3108">
          <p15:clr>
            <a:srgbClr val="5ACBF0"/>
          </p15:clr>
        </p15:guide>
        <p15:guide id="4" pos="8667">
          <p15:clr>
            <a:srgbClr val="5ACBF0"/>
          </p15:clr>
        </p15:guide>
        <p15:guide id="5" pos="9537">
          <p15:clr>
            <a:srgbClr val="5ACBF0"/>
          </p15:clr>
        </p15:guide>
        <p15:guide id="7" orient="horz" pos="2145">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883657"/>
          </a:xfrm>
        </p:spPr>
        <p:txBody>
          <a:bodyPr wrap="square">
            <a:spAutoFit/>
          </a:bodyPr>
          <a:lstStyle>
            <a:lvl1pPr marL="176209" indent="-176209">
              <a:defRPr lang="en-US" sz="2000" dirty="0"/>
            </a:lvl1pPr>
            <a:lvl2pPr marL="322255" indent="-150810">
              <a:defRPr lang="en-US" sz="1800" dirty="0"/>
            </a:lvl2pPr>
            <a:lvl3pPr marL="466714" indent="-138110">
              <a:defRPr lang="en-US" dirty="0"/>
            </a:lvl3pPr>
            <a:lvl4pPr marL="595298" indent="-128585">
              <a:defRPr lang="en-US" dirty="0"/>
            </a:lvl4pPr>
            <a:lvl5pPr marL="731820" indent="-1222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883657"/>
          </a:xfrm>
        </p:spPr>
        <p:txBody>
          <a:bodyPr wrap="square">
            <a:spAutoFit/>
          </a:bodyPr>
          <a:lstStyle>
            <a:lvl1pPr marL="176209" indent="-176209">
              <a:defRPr lang="en-US" sz="2000" dirty="0"/>
            </a:lvl1pPr>
            <a:lvl2pPr marL="398453" indent="-169858">
              <a:defRPr lang="en-US" sz="1800" dirty="0"/>
            </a:lvl2pPr>
            <a:lvl3pPr marL="555611" indent="-157159">
              <a:defRPr lang="en-US" dirty="0"/>
            </a:lvl3pPr>
            <a:lvl4pPr marL="685783" indent="-136522">
              <a:defRPr lang="en-US" dirty="0"/>
            </a:lvl4pPr>
            <a:lvl5pPr marL="800080" indent="-111123">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883657"/>
          </a:xfrm>
        </p:spPr>
        <p:txBody>
          <a:bodyPr wrap="square">
            <a:spAutoFit/>
          </a:bodyPr>
          <a:lstStyle>
            <a:lvl1pPr marL="176209" indent="-176209">
              <a:defRPr lang="en-US" sz="2000" dirty="0"/>
            </a:lvl1pPr>
            <a:lvl2pPr marL="398453" indent="-169858">
              <a:defRPr lang="en-US" sz="1800" dirty="0"/>
            </a:lvl2pPr>
            <a:lvl3pPr marL="555611" indent="-157159">
              <a:defRPr lang="en-US" dirty="0"/>
            </a:lvl3pPr>
            <a:lvl4pPr marL="685783" indent="-136522">
              <a:defRPr lang="en-US" dirty="0"/>
            </a:lvl4pPr>
            <a:lvl5pPr marL="800080" indent="-111123">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7989743"/>
      </p:ext>
    </p:extLst>
  </p:cSld>
  <p:clrMapOvr>
    <a:masterClrMapping/>
  </p:clrMapOvr>
  <p:transition>
    <p:fade/>
  </p:transition>
  <p:extLst>
    <p:ext uri="{DCECCB84-F9BA-43D5-87BE-67443E8EF086}">
      <p15:sldGuideLst xmlns:p15="http://schemas.microsoft.com/office/powerpoint/2012/main">
        <p15:guide id="3" orient="horz" pos="3569">
          <p15:clr>
            <a:srgbClr val="5ACBF0"/>
          </p15:clr>
        </p15:guide>
        <p15:guide id="4" orient="horz" pos="2148">
          <p15:clr>
            <a:srgbClr val="5ACBF0"/>
          </p15:clr>
        </p15:guide>
        <p15:guide id="5" orient="horz" pos="683">
          <p15:clr>
            <a:srgbClr val="5ACBF0"/>
          </p15:clr>
        </p15:guide>
        <p15:guide id="6" pos="5760">
          <p15:clr>
            <a:srgbClr val="5ACBF0"/>
          </p15:clr>
        </p15:guide>
        <p15:guide id="7" pos="6663">
          <p15:clr>
            <a:srgbClr val="5ACBF0"/>
          </p15:clr>
        </p15:guide>
        <p15:guide id="8" pos="11547">
          <p15:clr>
            <a:srgbClr val="5ACBF0"/>
          </p15:clr>
        </p15:guide>
        <p15:guide id="9" pos="12447">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2" y="143827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2" y="228311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7"/>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6" y="227647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10" y="143827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10" y="228311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7"/>
            <a:ext cx="2533651"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4" y="2276477"/>
            <a:ext cx="2532063" cy="1785169"/>
          </a:xfrm>
        </p:spPr>
        <p:txBody>
          <a:bodyPr wrap="square">
            <a:spAutoFit/>
          </a:bodyPr>
          <a:lstStyle>
            <a:lvl1pPr marL="141284" indent="-141284">
              <a:defRPr lang="en-US" sz="1800" dirty="0"/>
            </a:lvl1pPr>
            <a:lvl2pPr marL="285744" indent="-125410">
              <a:defRPr lang="en-US" sz="1600" dirty="0"/>
            </a:lvl2pPr>
            <a:lvl3pPr marL="438140" indent="-133347">
              <a:defRPr lang="en-US" dirty="0"/>
            </a:lvl3pPr>
            <a:lvl4pPr marL="566724" indent="-114297">
              <a:defRPr lang="en-US" dirty="0"/>
            </a:lvl4pPr>
            <a:lvl5pPr marL="685783" indent="-109536">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7985286"/>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3404">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1"/>
            <a:ext cx="11018520" cy="492443"/>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5"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5" y="228311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7"/>
            <a:ext cx="1965960" cy="1452705"/>
          </a:xfrm>
        </p:spPr>
        <p:txBody>
          <a:bodyPr wrap="square">
            <a:spAutoFit/>
          </a:bodyPr>
          <a:lstStyle>
            <a:lvl1pPr marL="141284" indent="-141284">
              <a:defRPr lang="en-US" sz="1500" dirty="0"/>
            </a:lvl1pPr>
            <a:lvl2pPr marL="285744" indent="-125410">
              <a:defRPr lang="en-US" sz="1400" dirty="0"/>
            </a:lvl2pPr>
            <a:lvl3pPr marL="438140" indent="-133347">
              <a:defRPr lang="en-US" sz="1400" dirty="0"/>
            </a:lvl3pPr>
            <a:lvl4pPr marL="566724" indent="-114297">
              <a:defRPr lang="en-US" sz="1200" dirty="0"/>
            </a:lvl4pPr>
            <a:lvl5pPr marL="685783" indent="-109536">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2400068"/>
      </p:ext>
    </p:extLst>
  </p:cSld>
  <p:clrMapOvr>
    <a:masterClrMapping/>
  </p:clrMapOvr>
  <p:transition>
    <p:fade/>
  </p:transition>
  <p:extLst>
    <p:ext uri="{DCECCB84-F9BA-43D5-87BE-67443E8EF086}">
      <p15:sldGuideLst xmlns:p15="http://schemas.microsoft.com/office/powerpoint/2012/main">
        <p15:guide id="4" orient="horz" pos="2148">
          <p15:clr>
            <a:srgbClr val="5ACBF0"/>
          </p15:clr>
        </p15:guide>
        <p15:guide id="5" orient="horz" pos="683">
          <p15:clr>
            <a:srgbClr val="5ACBF0"/>
          </p15:clr>
        </p15:guide>
        <p15:guide id="6" pos="3817">
          <p15:clr>
            <a:srgbClr val="5ACBF0"/>
          </p15:clr>
        </p15:guide>
        <p15:guide id="7" pos="4255">
          <p15:clr>
            <a:srgbClr val="5ACBF0"/>
          </p15:clr>
        </p15:guide>
        <p15:guide id="8" pos="7195">
          <p15:clr>
            <a:srgbClr val="5ACBF0"/>
          </p15:clr>
        </p15:guide>
        <p15:guide id="9" pos="7636">
          <p15:clr>
            <a:srgbClr val="5ACBF0"/>
          </p15:clr>
        </p15:guide>
        <p15:guide id="10" pos="10575">
          <p15:clr>
            <a:srgbClr val="5ACBF0"/>
          </p15:clr>
        </p15:guide>
        <p15:guide id="11" pos="13961">
          <p15:clr>
            <a:srgbClr val="5ACBF0"/>
          </p15:clr>
        </p15:guide>
        <p15:guide id="12" orient="horz" pos="3404">
          <p15:clr>
            <a:srgbClr val="5ACBF0"/>
          </p15:clr>
        </p15:guide>
        <p15:guide id="13" pos="11013">
          <p15:clr>
            <a:srgbClr val="5ACBF0"/>
          </p15:clr>
        </p15:guide>
        <p15:guide id="14" pos="14393">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212133-757C-4FC0-A002-589C5CF24A8E}"/>
              </a:ext>
            </a:extLst>
          </p:cNvPr>
          <p:cNvSpPr>
            <a:spLocks noGrp="1"/>
          </p:cNvSpPr>
          <p:nvPr>
            <p:ph type="body" sz="quarter" idx="10"/>
          </p:nvPr>
        </p:nvSpPr>
        <p:spPr>
          <a:xfrm>
            <a:off x="585787" y="1065828"/>
            <a:ext cx="11020426" cy="307777"/>
          </a:xfrm>
        </p:spPr>
        <p:txBody>
          <a:bodyPr/>
          <a:lstStyle>
            <a:lvl1pPr marL="0" indent="0">
              <a:buNone/>
              <a:defRPr sz="2000">
                <a:gradFill>
                  <a:gsLst>
                    <a:gs pos="0">
                      <a:schemeClr val="accent1"/>
                    </a:gs>
                    <a:gs pos="100000">
                      <a:schemeClr val="accent1"/>
                    </a:gs>
                  </a:gsLst>
                  <a:lin ang="5400000" scaled="1"/>
                </a:gradFill>
                <a:latin typeface="+mj-lt"/>
              </a:defRPr>
            </a:lvl1pPr>
          </a:lstStyle>
          <a:p>
            <a:pPr lvl="0"/>
            <a:r>
              <a:rPr lang="en-US"/>
              <a:t>Click to edit Master text styles</a:t>
            </a:r>
          </a:p>
        </p:txBody>
      </p:sp>
    </p:spTree>
    <p:extLst>
      <p:ext uri="{BB962C8B-B14F-4D97-AF65-F5344CB8AC3E}">
        <p14:creationId xmlns:p14="http://schemas.microsoft.com/office/powerpoint/2010/main" val="3163707310"/>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222796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19544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5" y="2936558"/>
            <a:ext cx="4127692" cy="984885"/>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98319625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30" orient="horz" pos="683">
          <p15:clr>
            <a:srgbClr val="5ACBF0"/>
          </p15:clr>
        </p15:guide>
        <p15:guide id="32" orient="horz" pos="5120">
          <p15:clr>
            <a:srgbClr val="5ACBF0"/>
          </p15:clr>
        </p15:guide>
        <p15:guide id="33" pos="7055">
          <p15:clr>
            <a:srgbClr val="5ACBF0"/>
          </p15:clr>
        </p15:guide>
        <p15:guide id="34" pos="7908">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1"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45131446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45">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guide id="31" pos="9103">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139314"/>
            <a:ext cx="4158363" cy="984885"/>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0"/>
            <a:ext cx="4162425" cy="338555"/>
          </a:xfrm>
        </p:spPr>
        <p:txBody>
          <a:bodyPr/>
          <a:lstStyle>
            <a:lvl1pPr marL="0" indent="0">
              <a:buNone/>
              <a:defRPr sz="2200">
                <a:latin typeface="+mn-lt"/>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757708418"/>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7" orient="horz" pos="4665">
          <p15:clr>
            <a:srgbClr val="5ACBF0"/>
          </p15:clr>
        </p15:guide>
        <p15:guide id="8" orient="horz" pos="5276">
          <p15:clr>
            <a:srgbClr val="5ACBF0"/>
          </p15:clr>
        </p15:guide>
        <p15:guide id="10" pos="8839">
          <p15:clr>
            <a:srgbClr val="C35EA4"/>
          </p15:clr>
        </p15:guide>
        <p15:guide id="11" pos="7095">
          <p15:clr>
            <a:srgbClr val="5ACBF0"/>
          </p15:clr>
        </p15:guide>
        <p15:guide id="12" pos="8399">
          <p15:clr>
            <a:srgbClr val="A4A3A4"/>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934970"/>
            <a:ext cx="4159951" cy="984885"/>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719937277"/>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5" orient="horz" pos="5120">
          <p15:clr>
            <a:srgbClr val="5ACBF0"/>
          </p15:clr>
        </p15:guide>
        <p15:guide id="6" pos="7089">
          <p15:clr>
            <a:srgbClr val="5ACBF0"/>
          </p15:clr>
        </p15:guide>
        <p15:guide id="7" pos="8837">
          <p15:clr>
            <a:srgbClr val="C35EA4"/>
          </p15:clr>
        </p15:guide>
        <p15:guide id="8" pos="8400">
          <p15:clr>
            <a:srgbClr val="A4A3A4"/>
          </p15:clr>
        </p15:guide>
      </p15:sldGuideLst>
    </p:ext>
  </p:extLst>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79739"/>
            <a:ext cx="4163125" cy="861775"/>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622203894"/>
      </p:ext>
    </p:extLst>
  </p:cSld>
  <p:clrMapOvr>
    <a:masterClrMapping/>
  </p:clrMapOvr>
  <p:transition>
    <p:fade/>
  </p:transition>
  <p:extLst>
    <p:ext uri="{DCECCB84-F9BA-43D5-87BE-67443E8EF086}">
      <p15:sldGuideLst xmlns:p15="http://schemas.microsoft.com/office/powerpoint/2012/main">
        <p15:guide id="2" pos="7964">
          <p15:clr>
            <a:srgbClr val="5ACBF0"/>
          </p15:clr>
        </p15:guide>
        <p15:guide id="3" orient="horz" pos="4449">
          <p15:clr>
            <a:srgbClr val="5ACBF0"/>
          </p15:clr>
        </p15:guide>
        <p15:guide id="4" pos="8844">
          <p15:clr>
            <a:srgbClr val="C35EA4"/>
          </p15:clr>
        </p15:guide>
        <p15:guide id="5" pos="7095">
          <p15:clr>
            <a:srgbClr val="5ACBF0"/>
          </p15:clr>
        </p15:guide>
        <p15:guide id="6" pos="8407">
          <p15:clr>
            <a:srgbClr val="A4A3A4"/>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4015438992"/>
      </p:ext>
    </p:extLst>
  </p:cSld>
  <p:clrMapOvr>
    <a:masterClrMapping/>
  </p:clrMapOvr>
  <p:transition>
    <p:fade/>
  </p:transition>
  <p:extLst>
    <p:ext uri="{DCECCB84-F9BA-43D5-87BE-67443E8EF086}">
      <p15:sldGuideLst xmlns:p15="http://schemas.microsoft.com/office/powerpoint/2012/main">
        <p15:guide id="1" orient="horz" pos="5461">
          <p15:clr>
            <a:srgbClr val="5ACBF0"/>
          </p15:clr>
        </p15:guide>
      </p15:sldGuideLst>
    </p:ext>
  </p:extLs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331018935"/>
      </p:ext>
    </p:extLst>
  </p:cSld>
  <p:clrMapOvr>
    <a:masterClrMapping/>
  </p:clrMapOvr>
  <p:transition>
    <p:fade/>
  </p:transition>
  <p:extLst>
    <p:ext uri="{DCECCB84-F9BA-43D5-87BE-67443E8EF086}">
      <p15:sldGuideLst xmlns:p15="http://schemas.microsoft.com/office/powerpoint/2012/main">
        <p15:guide id="7" pos="8476">
          <p15:clr>
            <a:srgbClr val="5ACBF0"/>
          </p15:clr>
        </p15:guide>
        <p15:guide id="8" orient="horz" pos="5120">
          <p15:clr>
            <a:srgbClr val="5ACBF0"/>
          </p15:clr>
        </p15:guide>
      </p15:sldGuideLst>
    </p:ext>
  </p:extLst>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4085414682"/>
      </p:ext>
    </p:extLst>
  </p:cSld>
  <p:clrMapOvr>
    <a:masterClrMapping/>
  </p:clrMapOvr>
  <p:transition>
    <p:fade/>
  </p:transition>
  <p:extLst>
    <p:ext uri="{DCECCB84-F9BA-43D5-87BE-67443E8EF086}">
      <p15:sldGuideLst xmlns:p15="http://schemas.microsoft.com/office/powerpoint/2012/main">
        <p15:guide id="7" pos="9729">
          <p15:clr>
            <a:srgbClr val="5ACBF0"/>
          </p15:clr>
        </p15:guide>
        <p15:guide id="8" orient="horz" pos="5120">
          <p15:clr>
            <a:srgbClr val="5ACBF0"/>
          </p15:clr>
        </p15:guide>
      </p15:sldGuideLst>
    </p:ext>
  </p:extLs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66905"/>
            <a:ext cx="11018520" cy="492443"/>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228681730"/>
      </p:ext>
    </p:extLst>
  </p:cSld>
  <p:clrMapOvr>
    <a:masterClrMapping/>
  </p:clrMapOvr>
  <p:transition>
    <p:fade/>
  </p:transition>
  <p:extLst>
    <p:ext uri="{DCECCB84-F9BA-43D5-87BE-67443E8EF086}">
      <p15:sldGuideLst xmlns:p15="http://schemas.microsoft.com/office/powerpoint/2012/main">
        <p15:guide id="5" orient="horz" pos="6827">
          <p15:clr>
            <a:srgbClr val="5ACBF0"/>
          </p15:clr>
        </p15:guide>
        <p15:guide id="6" orient="horz" pos="8533">
          <p15:clr>
            <a:srgbClr val="5ACBF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97064"/>
            <a:ext cx="11018520" cy="492443"/>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033387051"/>
      </p:ext>
    </p:extLst>
  </p:cSld>
  <p:clrMapOvr>
    <a:masterClrMapping/>
  </p:clrMapOvr>
  <p:transition>
    <p:fade/>
  </p:transition>
  <p:extLst>
    <p:ext uri="{DCECCB84-F9BA-43D5-87BE-67443E8EF086}">
      <p15:sldGuideLst xmlns:p15="http://schemas.microsoft.com/office/powerpoint/2012/main">
        <p15:guide id="5" orient="horz" pos="3413">
          <p15:clr>
            <a:srgbClr val="5ACBF0"/>
          </p15:clr>
        </p15:guide>
        <p15:guide id="6" orient="horz" pos="1707">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660900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1"/>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1"/>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1"/>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597043054"/>
      </p:ext>
    </p:extLst>
  </p:cSld>
  <p:clrMapOvr>
    <a:masterClrMapping/>
  </p:clrMapOvr>
  <p:transition>
    <p:fade/>
  </p:transition>
  <p:extLst>
    <p:ext uri="{DCECCB84-F9BA-43D5-87BE-67443E8EF086}">
      <p15:sldGuideLst xmlns:p15="http://schemas.microsoft.com/office/powerpoint/2012/main">
        <p15:guide id="3" orient="horz" pos="8496">
          <p15:clr>
            <a:srgbClr val="5ACBF0"/>
          </p15:clr>
        </p15:guide>
        <p15:guide id="4" orient="horz" pos="3024">
          <p15:clr>
            <a:srgbClr val="5ACBF0"/>
          </p15:clr>
        </p15:guide>
        <p15:guide id="5" orient="horz" pos="683">
          <p15:clr>
            <a:srgbClr val="5ACBF0"/>
          </p15:clr>
        </p15:guide>
        <p15:guide id="6" pos="8887">
          <p15:clr>
            <a:srgbClr val="5ACBF0"/>
          </p15:clr>
        </p15:guide>
        <p15:guide id="7" pos="9317">
          <p15:clr>
            <a:srgbClr val="5ACBF0"/>
          </p15:clr>
        </p15:guide>
        <p15:guide id="8" orient="horz" pos="8212">
          <p15:clr>
            <a:srgbClr val="5ACBF0"/>
          </p15:clr>
        </p15:guide>
      </p15:sldGuideLst>
    </p:ext>
  </p:extLs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4"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1"/>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89601"/>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1"/>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201717960"/>
      </p:ext>
    </p:extLst>
  </p:cSld>
  <p:clrMapOvr>
    <a:masterClrMapping/>
  </p:clrMapOvr>
  <p:transition>
    <p:fade/>
  </p:transition>
  <p:extLst>
    <p:ext uri="{DCECCB84-F9BA-43D5-87BE-67443E8EF086}">
      <p15:sldGuideLst xmlns:p15="http://schemas.microsoft.com/office/powerpoint/2012/main">
        <p15:guide id="3" orient="horz" pos="8496">
          <p15:clr>
            <a:srgbClr val="5ACBF0"/>
          </p15:clr>
        </p15:guide>
        <p15:guide id="4" orient="horz" pos="3024">
          <p15:clr>
            <a:srgbClr val="5ACBF0"/>
          </p15:clr>
        </p15:guide>
        <p15:guide id="5" orient="horz" pos="683">
          <p15:clr>
            <a:srgbClr val="5ACBF0"/>
          </p15:clr>
        </p15:guide>
        <p15:guide id="6" pos="6060">
          <p15:clr>
            <a:srgbClr val="5ACBF0"/>
          </p15:clr>
        </p15:guide>
        <p15:guide id="7" pos="6505">
          <p15:clr>
            <a:srgbClr val="5ACBF0"/>
          </p15:clr>
        </p15:guide>
        <p15:guide id="8" pos="11700">
          <p15:clr>
            <a:srgbClr val="5ACBF0"/>
          </p15:clr>
        </p15:guide>
        <p15:guide id="9" pos="12144">
          <p15:clr>
            <a:srgbClr val="5ACBF0"/>
          </p15:clr>
        </p15:guide>
        <p15:guide id="10" orient="horz" pos="8213">
          <p15:clr>
            <a:srgbClr val="5ACBF0"/>
          </p15:clr>
        </p15:guide>
      </p15:sldGuideLst>
    </p:ext>
  </p:extLs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1"/>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1"/>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9"/>
            <a:ext cx="2532888" cy="553997"/>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1"/>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279186106"/>
      </p:ext>
    </p:extLst>
  </p:cSld>
  <p:clrMapOvr>
    <a:masterClrMapping/>
  </p:clrMapOvr>
  <p:transition>
    <p:fade/>
  </p:transition>
  <p:extLst>
    <p:ext uri="{DCECCB84-F9BA-43D5-87BE-67443E8EF086}">
      <p15:sldGuideLst xmlns:p15="http://schemas.microsoft.com/office/powerpoint/2012/main">
        <p15:guide id="3" orient="horz" pos="7095">
          <p15:clr>
            <a:srgbClr val="5ACBF0"/>
          </p15:clr>
        </p15:guide>
        <p15:guide id="4" orient="horz" pos="3024">
          <p15:clr>
            <a:srgbClr val="5ACBF0"/>
          </p15:clr>
        </p15:guide>
        <p15:guide id="5" orient="horz" pos="683">
          <p15:clr>
            <a:srgbClr val="5ACBF0"/>
          </p15:clr>
        </p15:guide>
        <p15:guide id="6" pos="4652">
          <p15:clr>
            <a:srgbClr val="5ACBF0"/>
          </p15:clr>
        </p15:guide>
        <p15:guide id="7" pos="5097">
          <p15:clr>
            <a:srgbClr val="5ACBF0"/>
          </p15:clr>
        </p15:guide>
        <p15:guide id="8" pos="8880">
          <p15:clr>
            <a:srgbClr val="5ACBF0"/>
          </p15:clr>
        </p15:guide>
        <p15:guide id="9" pos="9324">
          <p15:clr>
            <a:srgbClr val="5ACBF0"/>
          </p15:clr>
        </p15:guide>
        <p15:guide id="10" pos="13108">
          <p15:clr>
            <a:srgbClr val="5ACBF0"/>
          </p15:clr>
        </p15:guide>
        <p15:guide id="11" pos="13548">
          <p15:clr>
            <a:srgbClr val="5ACBF0"/>
          </p15:clr>
        </p15:guide>
        <p15:guide id="12" orient="horz" pos="6804">
          <p15:clr>
            <a:srgbClr val="5ACBF0"/>
          </p15:clr>
        </p15:guide>
      </p15:sldGuideLst>
    </p:ext>
  </p:extLs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1"/>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1"/>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342456199"/>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4" orient="horz" pos="7607">
          <p15:clr>
            <a:srgbClr val="5ACBF0"/>
          </p15:clr>
        </p15:guide>
        <p15:guide id="5" pos="9068">
          <p15:clr>
            <a:srgbClr val="5ACBF0"/>
          </p15:clr>
        </p15:guide>
        <p15:guide id="6" pos="9147">
          <p15:clr>
            <a:srgbClr val="5ACBF0"/>
          </p15:clr>
        </p15:guide>
        <p15:guide id="11" pos="4528">
          <p15:clr>
            <a:srgbClr val="5ACBF0"/>
          </p15:clr>
        </p15:guide>
        <p15:guide id="12" pos="13676">
          <p15:clr>
            <a:srgbClr val="5ACBF0"/>
          </p15:clr>
        </p15:guide>
        <p15:guide id="13" orient="horz" pos="7964">
          <p15:clr>
            <a:srgbClr val="5ACBF0"/>
          </p15:clr>
        </p15:guide>
        <p15:guide id="14" orient="horz">
          <p15:clr>
            <a:srgbClr val="5ACBF0"/>
          </p15:clr>
        </p15:guide>
        <p15:guide id="15" pos="8180">
          <p15:clr>
            <a:srgbClr val="5ACBF0"/>
          </p15:clr>
        </p15:guide>
        <p15:guide id="16" pos="10025">
          <p15:clr>
            <a:srgbClr val="5ACBF0"/>
          </p15:clr>
        </p15:guide>
      </p15:sldGuideLst>
    </p:ext>
  </p:extLs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49"/>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10"/>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1"/>
            <a:ext cx="2852928"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433258329"/>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5" pos="6007">
          <p15:clr>
            <a:srgbClr val="5ACBF0"/>
          </p15:clr>
        </p15:guide>
        <p15:guide id="6" pos="6100">
          <p15:clr>
            <a:srgbClr val="5ACBF0"/>
          </p15:clr>
        </p15:guide>
        <p15:guide id="8" pos="12111">
          <p15:clr>
            <a:srgbClr val="5ACBF0"/>
          </p15:clr>
        </p15:guide>
        <p15:guide id="9" pos="12196">
          <p15:clr>
            <a:srgbClr val="5ACBF0"/>
          </p15:clr>
        </p15:guide>
        <p15:guide id="11" pos="3001">
          <p15:clr>
            <a:srgbClr val="5ACBF0"/>
          </p15:clr>
        </p15:guide>
        <p15:guide id="12" pos="9103">
          <p15:clr>
            <a:srgbClr val="5ACBF0"/>
          </p15:clr>
        </p15:guide>
        <p15:guide id="13" pos="15204">
          <p15:clr>
            <a:srgbClr val="5ACBF0"/>
          </p15:clr>
        </p15:guide>
        <p15:guide id="14" orient="horz" pos="2545">
          <p15:clr>
            <a:srgbClr val="5ACBF0"/>
          </p15:clr>
        </p15:guide>
        <p15:guide id="15" pos="5140">
          <p15:clr>
            <a:srgbClr val="5ACBF0"/>
          </p15:clr>
        </p15:guide>
        <p15:guide id="16" pos="6977">
          <p15:clr>
            <a:srgbClr val="5ACBF0"/>
          </p15:clr>
        </p15:guide>
        <p15:guide id="17" pos="11231">
          <p15:clr>
            <a:srgbClr val="5ACBF0"/>
          </p15:clr>
        </p15:guide>
        <p15:guide id="18" pos="13071">
          <p15:clr>
            <a:srgbClr val="5ACBF0"/>
          </p15:clr>
        </p15:guide>
      </p15:sldGuideLst>
    </p:ext>
  </p:extLst>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1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1"/>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10"/>
            <a:ext cx="1828800"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933834531"/>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5" pos="4480">
          <p15:clr>
            <a:srgbClr val="5ACBF0"/>
          </p15:clr>
        </p15:guide>
        <p15:guide id="6" pos="4575">
          <p15:clr>
            <a:srgbClr val="5ACBF0"/>
          </p15:clr>
        </p15:guide>
        <p15:guide id="7" pos="13627">
          <p15:clr>
            <a:srgbClr val="5ACBF0"/>
          </p15:clr>
        </p15:guide>
        <p15:guide id="8" pos="9055">
          <p15:clr>
            <a:srgbClr val="5ACBF0"/>
          </p15:clr>
        </p15:guide>
        <p15:guide id="9" pos="9151">
          <p15:clr>
            <a:srgbClr val="5ACBF0"/>
          </p15:clr>
        </p15:guide>
        <p15:guide id="10" pos="13723">
          <p15:clr>
            <a:srgbClr val="5ACBF0"/>
          </p15:clr>
        </p15:guide>
        <p15:guide id="11" pos="2239">
          <p15:clr>
            <a:srgbClr val="5ACBF0"/>
          </p15:clr>
        </p15:guide>
        <p15:guide id="12" pos="6817">
          <p15:clr>
            <a:srgbClr val="5ACBF0"/>
          </p15:clr>
        </p15:guide>
        <p15:guide id="13" pos="11393">
          <p15:clr>
            <a:srgbClr val="5ACBF0"/>
          </p15:clr>
        </p15:guide>
        <p15:guide id="14" pos="15967">
          <p15:clr>
            <a:srgbClr val="5ACBF0"/>
          </p15:clr>
        </p15:guide>
        <p15:guide id="15" orient="horz">
          <p15:clr>
            <a:srgbClr val="5ACBF0"/>
          </p15:clr>
        </p15:guide>
        <p15:guide id="16" pos="3612">
          <p15:clr>
            <a:srgbClr val="5ACBF0"/>
          </p15:clr>
        </p15:guide>
        <p15:guide id="17" pos="5447">
          <p15:clr>
            <a:srgbClr val="5ACBF0"/>
          </p15:clr>
        </p15:guide>
        <p15:guide id="18" pos="8177">
          <p15:clr>
            <a:srgbClr val="5ACBF0"/>
          </p15:clr>
        </p15:guide>
        <p15:guide id="19" pos="10027">
          <p15:clr>
            <a:srgbClr val="5ACBF0"/>
          </p15:clr>
        </p15:guide>
        <p15:guide id="20" pos="12752">
          <p15:clr>
            <a:srgbClr val="5ACBF0"/>
          </p15:clr>
        </p15:guide>
        <p15:guide id="21" pos="14592">
          <p15:clr>
            <a:srgbClr val="5ACBF0"/>
          </p15:clr>
        </p15:guide>
      </p15:sldGuideLst>
    </p:ext>
  </p:extLs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97351"/>
            <a:ext cx="11018520" cy="492443"/>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3"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5"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1"/>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1"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3"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215068841"/>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3413">
          <p15:clr>
            <a:srgbClr val="5ACBF0"/>
          </p15:clr>
        </p15:guide>
        <p15:guide id="3" orient="horz" pos="6827">
          <p15:clr>
            <a:srgbClr val="5ACBF0"/>
          </p15:clr>
        </p15:guide>
        <p15:guide id="4" orient="horz" pos="7168">
          <p15:clr>
            <a:srgbClr val="5ACBF0"/>
          </p15:clr>
        </p15:guide>
        <p15:guide id="8" pos="10977">
          <p15:clr>
            <a:srgbClr val="5ACBF0"/>
          </p15:clr>
        </p15:guide>
        <p15:guide id="9" pos="10887">
          <p15:clr>
            <a:srgbClr val="5ACBF0"/>
          </p15:clr>
        </p15:guide>
        <p15:guide id="10" pos="14540">
          <p15:clr>
            <a:srgbClr val="5ACBF0"/>
          </p15:clr>
        </p15:guide>
        <p15:guide id="11" pos="3136">
          <p15:clr>
            <a:srgbClr val="5ACBF0"/>
          </p15:clr>
        </p15:guide>
        <p15:guide id="12" pos="6791">
          <p15:clr>
            <a:srgbClr val="5ACBF0"/>
          </p15:clr>
        </p15:guide>
        <p15:guide id="13" pos="11413">
          <p15:clr>
            <a:srgbClr val="5ACBF0"/>
          </p15:clr>
        </p15:guide>
        <p15:guide id="14" pos="15077">
          <p15:clr>
            <a:srgbClr val="5ACBF0"/>
          </p15:clr>
        </p15:guide>
        <p15:guide id="15" orient="horz">
          <p15:clr>
            <a:srgbClr val="5ACBF0"/>
          </p15:clr>
        </p15:guide>
        <p15:guide id="16" pos="4095">
          <p15:clr>
            <a:srgbClr val="5ACBF0"/>
          </p15:clr>
        </p15:guide>
        <p15:guide id="17" pos="5439">
          <p15:clr>
            <a:srgbClr val="5ACBF0"/>
          </p15:clr>
        </p15:guide>
        <p15:guide id="18" pos="7759">
          <p15:clr>
            <a:srgbClr val="5ACBF0"/>
          </p15:clr>
        </p15:guide>
        <p15:guide id="19" pos="10455">
          <p15:clr>
            <a:srgbClr val="5ACBF0"/>
          </p15:clr>
        </p15:guide>
        <p15:guide id="21" pos="14647">
          <p15:clr>
            <a:srgbClr val="5ACBF0"/>
          </p15:clr>
        </p15:guide>
        <p15:guide id="22" pos="3557">
          <p15:clr>
            <a:srgbClr val="5ACBF0"/>
          </p15:clr>
        </p15:guide>
        <p15:guide id="23" pos="3657">
          <p15:clr>
            <a:srgbClr val="5ACBF0"/>
          </p15:clr>
        </p15:guide>
        <p15:guide id="24" pos="7227">
          <p15:clr>
            <a:srgbClr val="5ACBF0"/>
          </p15:clr>
        </p15:guide>
        <p15:guide id="25" pos="7319">
          <p15:clr>
            <a:srgbClr val="5ACBF0"/>
          </p15:clr>
        </p15:guide>
        <p15:guide id="26" pos="14113">
          <p15:clr>
            <a:srgbClr val="5ACBF0"/>
          </p15:clr>
        </p15:guide>
        <p15:guide id="27" pos="9103">
          <p15:clr>
            <a:srgbClr val="5ACBF0"/>
          </p15:clr>
        </p15:guide>
        <p15:guide id="28" pos="12767">
          <p15:clr>
            <a:srgbClr val="5ACBF0"/>
          </p15:clr>
        </p15:guide>
        <p15:guide id="29" pos="1785">
          <p15:clr>
            <a:srgbClr val="5ACBF0"/>
          </p15:clr>
        </p15:guide>
        <p15:guide id="30" pos="16420">
          <p15:clr>
            <a:srgbClr val="5ACBF0"/>
          </p15:clr>
        </p15:guide>
      </p15:sldGuideLst>
    </p:ext>
  </p:extLst>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900525"/>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7"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7"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864635946"/>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7168">
          <p15:clr>
            <a:srgbClr val="5ACBF0"/>
          </p15:clr>
        </p15:guide>
        <p15:guide id="3" pos="9103">
          <p15:clr>
            <a:srgbClr val="5ACBF0"/>
          </p15:clr>
        </p15:guide>
        <p15:guide id="4" pos="3041">
          <p15:clr>
            <a:srgbClr val="5ACBF0"/>
          </p15:clr>
        </p15:guide>
        <p15:guide id="5" pos="13431">
          <p15:clr>
            <a:srgbClr val="5ACBF0"/>
          </p15:clr>
        </p15:guide>
        <p15:guide id="6" pos="6497">
          <p15:clr>
            <a:srgbClr val="5ACBF0"/>
          </p15:clr>
        </p15:guide>
        <p15:guide id="7" pos="4769">
          <p15:clr>
            <a:srgbClr val="5ACBF0"/>
          </p15:clr>
        </p15:guide>
        <p15:guide id="8" pos="7369">
          <p15:clr>
            <a:srgbClr val="5ACBF0"/>
          </p15:clr>
        </p15:guide>
        <p15:guide id="9" pos="10832">
          <p15:clr>
            <a:srgbClr val="5ACBF0"/>
          </p15:clr>
        </p15:guide>
        <p15:guide id="11" pos="15163">
          <p15:clr>
            <a:srgbClr val="5ACBF0"/>
          </p15:clr>
        </p15:guide>
        <p15:guide id="12" orient="horz" pos="3413">
          <p15:clr>
            <a:srgbClr val="5ACBF0"/>
          </p15:clr>
        </p15:guide>
        <p15:guide id="13" pos="11705">
          <p15:clr>
            <a:srgbClr val="5ACBF0"/>
          </p15:clr>
        </p15:guide>
        <p15:guide id="14" orient="horz" pos="6860">
          <p15:clr>
            <a:srgbClr val="5ACBF0"/>
          </p15:clr>
        </p15:guide>
      </p15:sldGuideLst>
    </p:ext>
  </p:extLst>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94569"/>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1"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1"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553997"/>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946080276"/>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7168">
          <p15:clr>
            <a:srgbClr val="5ACBF0"/>
          </p15:clr>
        </p15:guide>
        <p15:guide id="3" pos="9541">
          <p15:clr>
            <a:srgbClr val="5ACBF0"/>
          </p15:clr>
        </p15:guide>
        <p15:guide id="5" pos="13876">
          <p15:clr>
            <a:srgbClr val="5ACBF0"/>
          </p15:clr>
        </p15:guide>
        <p15:guide id="7" pos="8661">
          <p15:clr>
            <a:srgbClr val="5ACBF0"/>
          </p15:clr>
        </p15:guide>
        <p15:guide id="8" pos="5204">
          <p15:clr>
            <a:srgbClr val="5ACBF0"/>
          </p15:clr>
        </p15:guide>
        <p15:guide id="10" pos="6935">
          <p15:clr>
            <a:srgbClr val="5ACBF0"/>
          </p15:clr>
        </p15:guide>
        <p15:guide id="11" pos="11273">
          <p15:clr>
            <a:srgbClr val="5ACBF0"/>
          </p15:clr>
        </p15:guide>
        <p15:guide id="12" pos="15600">
          <p15:clr>
            <a:srgbClr val="5ACBF0"/>
          </p15:clr>
        </p15:guide>
        <p15:guide id="13" pos="2601">
          <p15:clr>
            <a:srgbClr val="5ACBF0"/>
          </p15:clr>
        </p15:guide>
        <p15:guide id="14" orient="horz" pos="3413">
          <p15:clr>
            <a:srgbClr val="5ACBF0"/>
          </p15:clr>
        </p15:guide>
        <p15:guide id="15" pos="4329">
          <p15:clr>
            <a:srgbClr val="5ACBF0"/>
          </p15:clr>
        </p15:guide>
        <p15:guide id="18" pos="12997">
          <p15:clr>
            <a:srgbClr val="5ACBF0"/>
          </p15:clr>
        </p15:guide>
        <p15:guide id="19" orient="horz" pos="6869">
          <p15:clr>
            <a:srgbClr val="5ACBF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94569"/>
            <a:ext cx="11018520" cy="492443"/>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7"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7"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9"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9"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683326587"/>
      </p:ext>
    </p:extLst>
  </p:cSld>
  <p:clrMapOvr>
    <a:masterClrMapping/>
  </p:clrMapOvr>
  <p:transition>
    <p:fade/>
  </p:transition>
  <p:extLst>
    <p:ext uri="{DCECCB84-F9BA-43D5-87BE-67443E8EF086}">
      <p15:sldGuideLst xmlns:p15="http://schemas.microsoft.com/office/powerpoint/2012/main">
        <p15:guide id="1" orient="horz" pos="1707">
          <p15:clr>
            <a:srgbClr val="5ACBF0"/>
          </p15:clr>
        </p15:guide>
        <p15:guide id="2" orient="horz" pos="6315">
          <p15:clr>
            <a:srgbClr val="5ACBF0"/>
          </p15:clr>
        </p15:guide>
        <p15:guide id="3" pos="14735">
          <p15:clr>
            <a:srgbClr val="5ACBF0"/>
          </p15:clr>
        </p15:guide>
        <p15:guide id="5" pos="13867">
          <p15:clr>
            <a:srgbClr val="5ACBF0"/>
          </p15:clr>
        </p15:guide>
        <p15:guide id="7" pos="10411">
          <p15:clr>
            <a:srgbClr val="5ACBF0"/>
          </p15:clr>
        </p15:guide>
        <p15:guide id="8" pos="7803">
          <p15:clr>
            <a:srgbClr val="5ACBF0"/>
          </p15:clr>
        </p15:guide>
        <p15:guide id="10" pos="6935">
          <p15:clr>
            <a:srgbClr val="5ACBF0"/>
          </p15:clr>
        </p15:guide>
        <p15:guide id="11" pos="11269">
          <p15:clr>
            <a:srgbClr val="5ACBF0"/>
          </p15:clr>
        </p15:guide>
        <p15:guide id="13" pos="3471">
          <p15:clr>
            <a:srgbClr val="5ACBF0"/>
          </p15:clr>
        </p15:guide>
        <p15:guide id="14" orient="horz" pos="3413">
          <p15:clr>
            <a:srgbClr val="5ACBF0"/>
          </p15:clr>
        </p15:guide>
        <p15:guide id="15" pos="4337">
          <p15:clr>
            <a:srgbClr val="5ACBF0"/>
          </p15:clr>
        </p15:guide>
        <p15:guide id="16" orient="horz" pos="60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7847766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60750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7" y="2309812"/>
            <a:ext cx="3182027" cy="492443"/>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4"/>
            <a:ext cx="7253288" cy="410433"/>
          </a:xfrm>
        </p:spPr>
        <p:txBody>
          <a:bodyPr anchor="t"/>
          <a:lstStyle>
            <a:lvl1pPr marL="231769" indent="-231769">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5"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211660"/>
      </p:ext>
    </p:extLst>
  </p:cSld>
  <p:clrMapOvr>
    <a:masterClrMapping/>
  </p:clrMapOvr>
  <p:transition>
    <p:fade/>
  </p:transition>
  <p:extLst>
    <p:ext uri="{DCECCB84-F9BA-43D5-87BE-67443E8EF086}">
      <p15:sldGuideLst xmlns:p15="http://schemas.microsoft.com/office/powerpoint/2012/main">
        <p15:guide id="13" pos="6505">
          <p15:clr>
            <a:srgbClr val="5ACBF0"/>
          </p15:clr>
        </p15:guide>
        <p15:guide id="29" orient="horz" pos="3015">
          <p15:clr>
            <a:srgbClr val="5ACBF0"/>
          </p15:clr>
        </p15:guide>
        <p15:guide id="30" pos="5632">
          <p15:clr>
            <a:srgbClr val="5ACBF0"/>
          </p15:clr>
        </p15:guide>
        <p15:guide id="32" orient="horz" pos="3449">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4" y="3181192"/>
            <a:ext cx="3182027" cy="492443"/>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9" y="3222197"/>
            <a:ext cx="6667500" cy="410433"/>
          </a:xfrm>
        </p:spPr>
        <p:txBody>
          <a:bodyPr anchor="ctr"/>
          <a:lstStyle>
            <a:lvl1pPr marL="231769" indent="-231769">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2" y="-203944"/>
            <a:ext cx="577081" cy="153888"/>
          </a:xfrm>
          <a:prstGeom prst="rect">
            <a:avLst/>
          </a:prstGeom>
          <a:noFill/>
        </p:spPr>
        <p:txBody>
          <a:bodyPr wrap="none" lIns="0" tIns="0" rIns="0" bIns="0" rtlCol="0">
            <a:spAutoFit/>
          </a:bodyPr>
          <a:lstStyle/>
          <a:p>
            <a:pPr marL="0" marR="0" lvl="0" indent="0" algn="l" defTabSz="91434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2033546678"/>
      </p:ext>
    </p:extLst>
  </p:cSld>
  <p:clrMapOvr>
    <a:masterClrMapping/>
  </p:clrMapOvr>
  <p:transition>
    <p:fade/>
  </p:transition>
  <p:extLst>
    <p:ext uri="{DCECCB84-F9BA-43D5-87BE-67443E8EF086}">
      <p15:sldGuideLst xmlns:p15="http://schemas.microsoft.com/office/powerpoint/2012/main">
        <p15:guide id="13" pos="6505">
          <p15:clr>
            <a:srgbClr val="5ACBF0"/>
          </p15:clr>
        </p15:guide>
        <p15:guide id="29" orient="horz" pos="5120">
          <p15:clr>
            <a:srgbClr val="5ACBF0"/>
          </p15:clr>
        </p15:guide>
        <p15:guide id="30" pos="5632">
          <p15:clr>
            <a:srgbClr val="5ACBF0"/>
          </p15:clr>
        </p15:guide>
        <p15:guide id="31" pos="7380">
          <p15:clr>
            <a:srgbClr val="5ACBF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1" y="0"/>
            <a:ext cx="3788359" cy="492314"/>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9"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45" indent="0">
              <a:buNone/>
              <a:tabLst>
                <a:tab pos="344479" algn="l"/>
              </a:tabLst>
              <a:defRPr sz="2400">
                <a:solidFill>
                  <a:schemeClr val="tx1"/>
                </a:solidFill>
                <a:latin typeface="Consolas" panose="020B0609020204030204" pitchFamily="49" charset="0"/>
                <a:cs typeface="Consolas" panose="020B0609020204030204" pitchFamily="49" charset="0"/>
              </a:defRPr>
            </a:lvl2pPr>
            <a:lvl3pPr marL="584592" indent="0">
              <a:buNone/>
              <a:tabLst>
                <a:tab pos="569899" algn="l"/>
              </a:tabLst>
              <a:defRPr sz="2400">
                <a:solidFill>
                  <a:schemeClr val="tx1"/>
                </a:solidFill>
                <a:latin typeface="Consolas" panose="020B0609020204030204" pitchFamily="49" charset="0"/>
                <a:cs typeface="Consolas" panose="020B0609020204030204" pitchFamily="49" charset="0"/>
              </a:defRPr>
            </a:lvl3pPr>
            <a:lvl4pPr marL="814542" indent="0">
              <a:buNone/>
              <a:tabLst>
                <a:tab pos="800080" algn="l"/>
              </a:tabLst>
              <a:defRPr sz="2400">
                <a:solidFill>
                  <a:schemeClr val="tx1"/>
                </a:solidFill>
                <a:latin typeface="Consolas" panose="020B0609020204030204" pitchFamily="49" charset="0"/>
                <a:cs typeface="Consolas" panose="020B0609020204030204" pitchFamily="49" charset="0"/>
              </a:defRPr>
            </a:lvl4pPr>
            <a:lvl5pPr marL="1050971" indent="0">
              <a:buNone/>
              <a:tabLst>
                <a:tab pos="1028674"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1206941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039">
          <p15:clr>
            <a:srgbClr val="5ACBF0"/>
          </p15:clr>
        </p15:guide>
        <p15:guide id="3" orient="horz" pos="683">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1" y="1436688"/>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1"/>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45" indent="0">
              <a:buNone/>
              <a:tabLst>
                <a:tab pos="344479" algn="l"/>
              </a:tabLst>
              <a:defRPr sz="2400">
                <a:solidFill>
                  <a:schemeClr val="tx1"/>
                </a:solidFill>
                <a:latin typeface="Consolas" panose="020B0609020204030204" pitchFamily="49" charset="0"/>
                <a:cs typeface="Consolas" panose="020B0609020204030204" pitchFamily="49" charset="0"/>
              </a:defRPr>
            </a:lvl2pPr>
            <a:lvl3pPr marL="584592" indent="0">
              <a:buNone/>
              <a:tabLst>
                <a:tab pos="569899" algn="l"/>
              </a:tabLst>
              <a:defRPr sz="2400">
                <a:solidFill>
                  <a:schemeClr val="tx1"/>
                </a:solidFill>
                <a:latin typeface="Consolas" panose="020B0609020204030204" pitchFamily="49" charset="0"/>
                <a:cs typeface="Consolas" panose="020B0609020204030204" pitchFamily="49" charset="0"/>
              </a:defRPr>
            </a:lvl3pPr>
            <a:lvl4pPr marL="814542" indent="0">
              <a:buNone/>
              <a:tabLst>
                <a:tab pos="800080" algn="l"/>
              </a:tabLst>
              <a:defRPr sz="2400">
                <a:solidFill>
                  <a:schemeClr val="tx1"/>
                </a:solidFill>
                <a:latin typeface="Consolas" panose="020B0609020204030204" pitchFamily="49" charset="0"/>
                <a:cs typeface="Consolas" panose="020B0609020204030204" pitchFamily="49" charset="0"/>
              </a:defRPr>
            </a:lvl4pPr>
            <a:lvl5pPr marL="1050971" indent="0">
              <a:buNone/>
              <a:tabLst>
                <a:tab pos="1028674"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2479269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3135">
          <p15:clr>
            <a:srgbClr val="5ACBF0"/>
          </p15:clr>
        </p15:guide>
        <p15:guide id="2" orient="horz" pos="2145">
          <p15:clr>
            <a:srgbClr val="5ACBF0"/>
          </p15:clr>
        </p15:guide>
        <p15:guide id="3" orient="horz" pos="683">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1" y="1230682"/>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25" indent="0">
              <a:buNone/>
              <a:defRPr sz="240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 y="2827139"/>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5922311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4" orient="horz" pos="4209">
          <p15:clr>
            <a:srgbClr val="5ACBF0"/>
          </p15:clr>
        </p15:guide>
        <p15:guide id="5" orient="horz" pos="5207">
          <p15:clr>
            <a:srgbClr val="5ACBF0"/>
          </p15:clr>
        </p15:guide>
        <p15:guide id="6" orient="horz" pos="1833">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1"/>
            <a:ext cx="12192000" cy="403086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1"/>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1" y="0"/>
            <a:ext cx="3788359"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6"/>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25" indent="0">
              <a:buNone/>
              <a:defRPr sz="240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Tree>
    <p:extLst>
      <p:ext uri="{BB962C8B-B14F-4D97-AF65-F5344CB8AC3E}">
        <p14:creationId xmlns:p14="http://schemas.microsoft.com/office/powerpoint/2010/main" val="148553229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4" orient="horz" pos="6308">
          <p15:clr>
            <a:srgbClr val="5ACBF0"/>
          </p15:clr>
        </p15:guide>
        <p15:guide id="5" orient="horz" pos="7460">
          <p15:clr>
            <a:srgbClr val="5ACBF0"/>
          </p15:clr>
        </p15:guide>
        <p15:guide id="6" orient="horz" pos="993">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5" y="457201"/>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6"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9"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6"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420978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2" orient="horz" pos="1055">
          <p15:clr>
            <a:srgbClr val="5ACBF0"/>
          </p15:clr>
        </p15:guide>
        <p15:guide id="4" orient="horz" pos="1999">
          <p15:clr>
            <a:srgbClr val="5ACBF0"/>
          </p15:clr>
        </p15:guide>
        <p15:guide id="7" pos="7781">
          <p15:clr>
            <a:srgbClr val="5ACBF0"/>
          </p15:clr>
        </p15:guide>
        <p15:guide id="8" pos="8661">
          <p15:clr>
            <a:srgbClr val="5ACBF0"/>
          </p15:clr>
        </p15:guide>
        <p15:guide id="9" pos="6912">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3"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50" y="457201"/>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9"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1"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1"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17"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298"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56"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9"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51" indent="0">
              <a:buNone/>
              <a:defRPr/>
            </a:lvl3pPr>
            <a:lvl4pPr marL="685578" indent="0">
              <a:buNone/>
              <a:defRPr/>
            </a:lvl4pPr>
            <a:lvl5pPr marL="914104" indent="0">
              <a:buNone/>
              <a:defRPr/>
            </a:lvl5pPr>
          </a:lstStyle>
          <a:p>
            <a:pPr lvl="0"/>
            <a:r>
              <a:rPr lang="en-US"/>
              <a:t>Click to edit text</a:t>
            </a:r>
          </a:p>
        </p:txBody>
      </p:sp>
    </p:spTree>
    <p:extLst>
      <p:ext uri="{BB962C8B-B14F-4D97-AF65-F5344CB8AC3E}">
        <p14:creationId xmlns:p14="http://schemas.microsoft.com/office/powerpoint/2010/main" val="31923977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683">
          <p15:clr>
            <a:srgbClr val="5ACBF0"/>
          </p15:clr>
        </p15:guide>
        <p15:guide id="2" orient="horz" pos="1033">
          <p15:clr>
            <a:srgbClr val="5ACBF0"/>
          </p15:clr>
        </p15:guide>
        <p15:guide id="4" orient="horz" pos="1989">
          <p15:clr>
            <a:srgbClr val="5ACBF0"/>
          </p15:clr>
        </p15:guide>
        <p15:guide id="6" pos="10433">
          <p15:clr>
            <a:srgbClr val="5ACBF0"/>
          </p15:clr>
        </p15:guide>
        <p15:guide id="7" pos="9563">
          <p15:clr>
            <a:srgbClr val="5ACBF0"/>
          </p15:clr>
        </p15:guide>
        <p15:guide id="8" pos="11312">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7" y="585789"/>
            <a:ext cx="8026972"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7" y="39773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7" y="43837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7" cy="2251399"/>
          </a:xfrm>
          <a:prstGeom prst="rect">
            <a:avLst/>
          </a:prstGeom>
        </p:spPr>
      </p:pic>
    </p:spTree>
    <p:extLst>
      <p:ext uri="{BB962C8B-B14F-4D97-AF65-F5344CB8AC3E}">
        <p14:creationId xmlns:p14="http://schemas.microsoft.com/office/powerpoint/2010/main" val="35057330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9"/>
            <a:ext cx="8025384"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1" y="1201416"/>
            <a:ext cx="2062492" cy="1842493"/>
          </a:xfrm>
          <a:prstGeom prst="rect">
            <a:avLst/>
          </a:prstGeom>
        </p:spPr>
      </p:pic>
    </p:spTree>
    <p:extLst>
      <p:ext uri="{BB962C8B-B14F-4D97-AF65-F5344CB8AC3E}">
        <p14:creationId xmlns:p14="http://schemas.microsoft.com/office/powerpoint/2010/main" val="2789162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23475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7" y="585789"/>
            <a:ext cx="8026972" cy="2946033"/>
          </a:xfrm>
          <a:noFill/>
        </p:spPr>
        <p:txBody>
          <a:bodyPr wrap="square" lIns="0" tIns="0" rIns="0" bIns="0" anchor="b" anchorCtr="0">
            <a:norm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7" y="39773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7" y="4383719"/>
            <a:ext cx="8026972" cy="338555"/>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7" cy="2251399"/>
          </a:xfrm>
          <a:prstGeom prst="rect">
            <a:avLst/>
          </a:prstGeom>
        </p:spPr>
      </p:pic>
    </p:spTree>
    <p:extLst>
      <p:ext uri="{BB962C8B-B14F-4D97-AF65-F5344CB8AC3E}">
        <p14:creationId xmlns:p14="http://schemas.microsoft.com/office/powerpoint/2010/main" val="22682615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757231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322464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4936721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guide id="4" orient="horz" pos="5937">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504537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769796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414081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01376047-A7C2-4F1A-A40A-BC5DE2E2516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9734" t="-8952" r="9734" b="-8952"/>
          <a:stretch/>
        </p:blipFill>
        <p:spPr>
          <a:xfrm>
            <a:off x="5270501" y="0"/>
            <a:ext cx="6921500" cy="6858000"/>
          </a:xfrm>
          <a:prstGeom prst="rect">
            <a:avLst/>
          </a:prstGeom>
          <a:solidFill>
            <a:srgbClr val="FFB900"/>
          </a:solidFill>
        </p:spPr>
      </p:pic>
    </p:spTree>
    <p:extLst>
      <p:ext uri="{BB962C8B-B14F-4D97-AF65-F5344CB8AC3E}">
        <p14:creationId xmlns:p14="http://schemas.microsoft.com/office/powerpoint/2010/main" val="752584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6BC4C20-DFD2-48A2-B2AC-880C9F9B884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2020" t="-7479" r="9459" b="-7479"/>
          <a:stretch/>
        </p:blipFill>
        <p:spPr>
          <a:xfrm>
            <a:off x="5270501" y="2"/>
            <a:ext cx="6921500" cy="6857999"/>
          </a:xfrm>
          <a:prstGeom prst="rect">
            <a:avLst/>
          </a:prstGeom>
          <a:solidFill>
            <a:srgbClr val="0078D4"/>
          </a:solidFill>
        </p:spPr>
      </p:pic>
    </p:spTree>
    <p:extLst>
      <p:ext uri="{BB962C8B-B14F-4D97-AF65-F5344CB8AC3E}">
        <p14:creationId xmlns:p14="http://schemas.microsoft.com/office/powerpoint/2010/main" val="11112452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D9CCC7-A76E-4DEF-A3B1-360582C2B5DA}"/>
              </a:ext>
            </a:extLst>
          </p:cNvPr>
          <p:cNvSpPr/>
          <p:nvPr userDrawn="1"/>
        </p:nvSpPr>
        <p:spPr bwMode="auto">
          <a:xfrm>
            <a:off x="5270501" y="0"/>
            <a:ext cx="6921500"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7C351CC6-EFA5-4815-8FF5-16ED7FE59D2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8218" t="28169" r="8525" b="29620"/>
          <a:stretch/>
        </p:blipFill>
        <p:spPr>
          <a:xfrm>
            <a:off x="5270501" y="2241551"/>
            <a:ext cx="6921500" cy="2374900"/>
          </a:xfrm>
          <a:prstGeom prst="rect">
            <a:avLst/>
          </a:prstGeom>
        </p:spPr>
      </p:pic>
    </p:spTree>
    <p:extLst>
      <p:ext uri="{BB962C8B-B14F-4D97-AF65-F5344CB8AC3E}">
        <p14:creationId xmlns:p14="http://schemas.microsoft.com/office/powerpoint/2010/main" val="35973071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solidFill>
                  <a:schemeClr val="accent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14972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9" name="Group 8">
            <a:extLst>
              <a:ext uri="{FF2B5EF4-FFF2-40B4-BE49-F238E27FC236}">
                <a16:creationId xmlns:a16="http://schemas.microsoft.com/office/drawing/2014/main" id="{F9F43E7E-094F-41CE-96D2-A42B3A2564EA}"/>
              </a:ext>
            </a:extLst>
          </p:cNvPr>
          <p:cNvGrpSpPr/>
          <p:nvPr userDrawn="1"/>
        </p:nvGrpSpPr>
        <p:grpSpPr>
          <a:xfrm>
            <a:off x="5270501" y="-1"/>
            <a:ext cx="6921500" cy="6858001"/>
            <a:chOff x="5270500" y="-1"/>
            <a:chExt cx="6921500" cy="6858001"/>
          </a:xfrm>
        </p:grpSpPr>
        <p:pic>
          <p:nvPicPr>
            <p:cNvPr id="8" name="Picture 7">
              <a:extLst>
                <a:ext uri="{FF2B5EF4-FFF2-40B4-BE49-F238E27FC236}">
                  <a16:creationId xmlns:a16="http://schemas.microsoft.com/office/drawing/2014/main" id="{4D623B13-D778-48B7-B529-67930B464BF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8087" t="87160" r="8087" b="738"/>
            <a:stretch/>
          </p:blipFill>
          <p:spPr>
            <a:xfrm>
              <a:off x="5270500" y="5939162"/>
              <a:ext cx="6921500" cy="918838"/>
            </a:xfrm>
            <a:prstGeom prst="rect">
              <a:avLst/>
            </a:prstGeom>
          </p:spPr>
        </p:pic>
        <p:pic>
          <p:nvPicPr>
            <p:cNvPr id="6" name="Picture 5">
              <a:extLst>
                <a:ext uri="{FF2B5EF4-FFF2-40B4-BE49-F238E27FC236}">
                  <a16:creationId xmlns:a16="http://schemas.microsoft.com/office/drawing/2014/main" id="{86ED9C96-2961-412C-ACA1-F889F6139991}"/>
                </a:ext>
              </a:extLst>
            </p:cNvPr>
            <p:cNvPicPr>
              <a:picLocks noChangeAspect="1"/>
            </p:cNvPicPr>
            <p:nvPr userDrawn="1"/>
          </p:nvPicPr>
          <p:blipFill rotWithShape="1">
            <a:blip r:embed="rId3">
              <a:extLst>
                <a:ext uri="{28A0092B-C50C-407E-A947-70E740481C1C}">
                  <a14:useLocalDpi xmlns:a14="http://schemas.microsoft.com/office/drawing/2010/main"/>
                </a:ext>
              </a:extLst>
            </a:blip>
            <a:srcRect l="8087" r="8087" b="91591"/>
            <a:stretch/>
          </p:blipFill>
          <p:spPr>
            <a:xfrm>
              <a:off x="5270500" y="-1"/>
              <a:ext cx="6921500" cy="828676"/>
            </a:xfrm>
            <a:prstGeom prst="rect">
              <a:avLst/>
            </a:prstGeom>
          </p:spPr>
        </p:pic>
        <p:pic>
          <p:nvPicPr>
            <p:cNvPr id="5" name="Picture 4">
              <a:extLst>
                <a:ext uri="{FF2B5EF4-FFF2-40B4-BE49-F238E27FC236}">
                  <a16:creationId xmlns:a16="http://schemas.microsoft.com/office/drawing/2014/main" id="{47FAB522-96EC-483D-8F3E-A4F4BE24D35A}"/>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l="8087" t="738" r="8087" b="2060"/>
            <a:stretch/>
          </p:blipFill>
          <p:spPr>
            <a:xfrm>
              <a:off x="5270500" y="676275"/>
              <a:ext cx="6921500" cy="5431562"/>
            </a:xfrm>
            <a:prstGeom prst="rect">
              <a:avLst/>
            </a:prstGeom>
          </p:spPr>
        </p:pic>
      </p:grpSp>
    </p:spTree>
    <p:extLst>
      <p:ext uri="{BB962C8B-B14F-4D97-AF65-F5344CB8AC3E}">
        <p14:creationId xmlns:p14="http://schemas.microsoft.com/office/powerpoint/2010/main" val="6004871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Picture 6">
            <a:extLst>
              <a:ext uri="{FF2B5EF4-FFF2-40B4-BE49-F238E27FC236}">
                <a16:creationId xmlns:a16="http://schemas.microsoft.com/office/drawing/2014/main" id="{D549E33E-AA02-401D-87F3-3B6BE86F07F3}"/>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2072" t="-2958" r="12496" b="-7479"/>
          <a:stretch/>
        </p:blipFill>
        <p:spPr>
          <a:xfrm>
            <a:off x="5270501" y="-1"/>
            <a:ext cx="6921500" cy="6858001"/>
          </a:xfrm>
          <a:prstGeom prst="rect">
            <a:avLst/>
          </a:prstGeom>
          <a:solidFill>
            <a:srgbClr val="FFB900"/>
          </a:solidFill>
        </p:spPr>
      </p:pic>
    </p:spTree>
    <p:extLst>
      <p:ext uri="{BB962C8B-B14F-4D97-AF65-F5344CB8AC3E}">
        <p14:creationId xmlns:p14="http://schemas.microsoft.com/office/powerpoint/2010/main" val="17430100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7" y="3035809"/>
            <a:ext cx="3948684"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grpSp>
        <p:nvGrpSpPr>
          <p:cNvPr id="5" name="Group 4">
            <a:extLst>
              <a:ext uri="{FF2B5EF4-FFF2-40B4-BE49-F238E27FC236}">
                <a16:creationId xmlns:a16="http://schemas.microsoft.com/office/drawing/2014/main" id="{F7B937E4-A358-4B11-9343-395C11D76927}"/>
              </a:ext>
            </a:extLst>
          </p:cNvPr>
          <p:cNvGrpSpPr/>
          <p:nvPr userDrawn="1"/>
        </p:nvGrpSpPr>
        <p:grpSpPr>
          <a:xfrm>
            <a:off x="5270501" y="0"/>
            <a:ext cx="6921500" cy="6858000"/>
            <a:chOff x="5270500" y="0"/>
            <a:chExt cx="6921500" cy="6858000"/>
          </a:xfrm>
        </p:grpSpPr>
        <p:sp>
          <p:nvSpPr>
            <p:cNvPr id="3" name="Rectangle 2">
              <a:extLst>
                <a:ext uri="{FF2B5EF4-FFF2-40B4-BE49-F238E27FC236}">
                  <a16:creationId xmlns:a16="http://schemas.microsoft.com/office/drawing/2014/main" id="{A17F4E50-58F5-45B4-9A86-E3F871698E67}"/>
                </a:ext>
              </a:extLst>
            </p:cNvPr>
            <p:cNvSpPr/>
            <p:nvPr userDrawn="1"/>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 name="Picture 3">
              <a:extLst>
                <a:ext uri="{FF2B5EF4-FFF2-40B4-BE49-F238E27FC236}">
                  <a16:creationId xmlns:a16="http://schemas.microsoft.com/office/drawing/2014/main" id="{F3223FD1-A9C9-46E0-84ED-3608084FA7CE}"/>
                </a:ext>
              </a:extLst>
            </p:cNvPr>
            <p:cNvPicPr>
              <a:picLocks noChangeAspect="1"/>
            </p:cNvPicPr>
            <p:nvPr userDrawn="1"/>
          </p:nvPicPr>
          <p:blipFill rotWithShape="1">
            <a:blip r:embed="rId2"/>
            <a:srcRect l="9710" t="632" r="15754" b="11957"/>
            <a:stretch/>
          </p:blipFill>
          <p:spPr>
            <a:xfrm>
              <a:off x="5270500" y="373743"/>
              <a:ext cx="6921500" cy="5181600"/>
            </a:xfrm>
            <a:prstGeom prst="rect">
              <a:avLst/>
            </a:prstGeom>
          </p:spPr>
        </p:pic>
      </p:grpSp>
    </p:spTree>
    <p:extLst>
      <p:ext uri="{BB962C8B-B14F-4D97-AF65-F5344CB8AC3E}">
        <p14:creationId xmlns:p14="http://schemas.microsoft.com/office/powerpoint/2010/main" val="28779121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43">
          <p15:clr>
            <a:srgbClr val="5ACBF0"/>
          </p15:clr>
        </p15:guide>
        <p15:guide id="3" orient="horz" pos="4528">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1661296"/>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93">
          <p15:clr>
            <a:srgbClr val="A4A3A4"/>
          </p15:clr>
        </p15:guide>
        <p15:guide id="15" pos="7936">
          <p15:clr>
            <a:srgbClr val="A4A3A4"/>
          </p15:clr>
        </p15:guide>
        <p15:guide id="16" pos="8897">
          <p15:clr>
            <a:srgbClr val="A4A3A4"/>
          </p15:clr>
        </p15:guide>
        <p15:guide id="17" pos="9317">
          <p15:clr>
            <a:srgbClr val="A4A3A4"/>
          </p15:clr>
        </p15:guide>
        <p15:guide id="18" pos="10292">
          <p15:clr>
            <a:srgbClr val="A4A3A4"/>
          </p15:clr>
        </p15:guide>
        <p15:guide id="19" pos="10740">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451621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856317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3948683" cy="498599"/>
          </a:xfrm>
          <a:noFill/>
        </p:spPr>
        <p:txBody>
          <a:bodyPr wrap="square"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11673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120">
          <p15:clr>
            <a:srgbClr val="FBAE40"/>
          </p15:clr>
        </p15:guide>
        <p15:guide id="2" pos="14523">
          <p15:clr>
            <a:srgbClr val="5ACBF0"/>
          </p15:clr>
        </p15:guide>
        <p15:guide id="3" orient="horz" pos="4529">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1"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67"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000000"/>
                </a:solidFill>
                <a:effectLst/>
                <a:uLnTx/>
                <a:uFillTx/>
                <a:latin typeface="Segoe UI"/>
                <a:ea typeface="+mn-ea"/>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044" y="585789"/>
            <a:ext cx="2308795" cy="294139"/>
          </a:xfrm>
          <a:prstGeom prst="rect">
            <a:avLst/>
          </a:prstGeom>
        </p:spPr>
      </p:pic>
    </p:spTree>
    <p:extLst>
      <p:ext uri="{BB962C8B-B14F-4D97-AF65-F5344CB8AC3E}">
        <p14:creationId xmlns:p14="http://schemas.microsoft.com/office/powerpoint/2010/main" val="25178914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1" y="1436689"/>
            <a:ext cx="11018839"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55865949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43">
          <p15:clr>
            <a:srgbClr val="5ACBF0"/>
          </p15:clr>
        </p15:guide>
        <p15:guide id="2" orient="horz" pos="683">
          <p15:clr>
            <a:srgbClr val="5ACBF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1_Blank 2">
    <p:bg>
      <p:bgPr>
        <a:solidFill>
          <a:schemeClr val="accent1"/>
        </a:solidFill>
        <a:effectLst/>
      </p:bgPr>
    </p:bg>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60755CEB-62C9-1139-6C03-5DED11ED1A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12E48867-A179-E615-5589-28BCF1E0406F}"/>
              </a:ext>
            </a:extLst>
          </p:cNvPr>
          <p:cNvSpPr>
            <a:spLocks noGrp="1"/>
          </p:cNvSpPr>
          <p:nvPr>
            <p:ph type="title" hasCustomPrompt="1"/>
          </p:nvPr>
        </p:nvSpPr>
        <p:spPr>
          <a:xfrm>
            <a:off x="582043" y="2425542"/>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a:extLst>
              <a:ext uri="{FF2B5EF4-FFF2-40B4-BE49-F238E27FC236}">
                <a16:creationId xmlns:a16="http://schemas.microsoft.com/office/drawing/2014/main" id="{59B03D9F-191A-8C14-7D79-0C3BCA34FB5B}"/>
              </a:ext>
            </a:extLst>
          </p:cNvPr>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6" name="Group 5">
            <a:extLst>
              <a:ext uri="{FF2B5EF4-FFF2-40B4-BE49-F238E27FC236}">
                <a16:creationId xmlns:a16="http://schemas.microsoft.com/office/drawing/2014/main" id="{65D68517-1354-84E4-ADA5-1D31A65263C2}"/>
              </a:ext>
            </a:extLst>
          </p:cNvPr>
          <p:cNvGrpSpPr/>
          <p:nvPr userDrawn="1"/>
        </p:nvGrpSpPr>
        <p:grpSpPr bwMode="black">
          <a:xfrm>
            <a:off x="582044" y="585789"/>
            <a:ext cx="2308795" cy="294139"/>
            <a:chOff x="582043" y="585788"/>
            <a:chExt cx="2308795" cy="294139"/>
          </a:xfrm>
        </p:grpSpPr>
        <p:pic>
          <p:nvPicPr>
            <p:cNvPr id="7" name="Picture 6">
              <a:extLst>
                <a:ext uri="{FF2B5EF4-FFF2-40B4-BE49-F238E27FC236}">
                  <a16:creationId xmlns:a16="http://schemas.microsoft.com/office/drawing/2014/main" id="{F4A7A7FA-49AF-7D56-7023-8A7CF7154AF9}"/>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r="85089"/>
            <a:stretch/>
          </p:blipFill>
          <p:spPr bwMode="black">
            <a:xfrm>
              <a:off x="582043" y="585788"/>
              <a:ext cx="344263" cy="294139"/>
            </a:xfrm>
            <a:prstGeom prst="rect">
              <a:avLst/>
            </a:prstGeom>
          </p:spPr>
        </p:pic>
        <p:pic>
          <p:nvPicPr>
            <p:cNvPr id="8" name="Picture 7">
              <a:extLst>
                <a:ext uri="{FF2B5EF4-FFF2-40B4-BE49-F238E27FC236}">
                  <a16:creationId xmlns:a16="http://schemas.microsoft.com/office/drawing/2014/main" id="{83D695BB-5F1A-69B8-2105-04BEC8C60B51}"/>
                </a:ext>
              </a:extLst>
            </p:cNvPr>
            <p:cNvPicPr>
              <a:picLocks noChangeAspect="1"/>
            </p:cNvPicPr>
            <p:nvPr userDrawn="1"/>
          </p:nvPicPr>
          <p:blipFill rotWithShape="1">
            <a:blip r:embed="rId3" cstate="print">
              <a:lum bright="100000"/>
              <a:extLst>
                <a:ext uri="{28A0092B-C50C-407E-A947-70E740481C1C}">
                  <a14:useLocalDpi xmlns:a14="http://schemas.microsoft.com/office/drawing/2010/main"/>
                </a:ext>
              </a:extLst>
            </a:blip>
            <a:srcRect l="14911"/>
            <a:stretch/>
          </p:blipFill>
          <p:spPr bwMode="black">
            <a:xfrm>
              <a:off x="926306" y="585788"/>
              <a:ext cx="1964532" cy="294139"/>
            </a:xfrm>
            <a:prstGeom prst="rect">
              <a:avLst/>
            </a:prstGeom>
          </p:spPr>
        </p:pic>
      </p:grpSp>
    </p:spTree>
    <p:extLst>
      <p:ext uri="{BB962C8B-B14F-4D97-AF65-F5344CB8AC3E}">
        <p14:creationId xmlns:p14="http://schemas.microsoft.com/office/powerpoint/2010/main" val="10488628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lvl1pPr>
              <a:defRPr>
                <a:solidFill>
                  <a:schemeClr val="accent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770395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18458922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66688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7627754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10283925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845563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628031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r="-18"/>
          <a:stretch/>
        </p:blipFill>
        <p:spPr bwMode="invGray">
          <a:xfrm>
            <a:off x="7076792" y="0"/>
            <a:ext cx="5115208" cy="6858000"/>
          </a:xfrm>
          <a:prstGeom prst="rect">
            <a:avLst/>
          </a:prstGeom>
        </p:spPr>
      </p:pic>
    </p:spTree>
    <p:extLst>
      <p:ext uri="{BB962C8B-B14F-4D97-AF65-F5344CB8AC3E}">
        <p14:creationId xmlns:p14="http://schemas.microsoft.com/office/powerpoint/2010/main" val="6973304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279892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22205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547368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065763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0136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171785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01446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15195519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4601353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61777718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1268746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791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533615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77044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170028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solidFill>
                  <a:schemeClr val="accent1"/>
                </a:solidFill>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35305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90282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240805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7229305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98624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8809816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8022692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249049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016203"/>
            <a:ext cx="4158362" cy="1107996"/>
          </a:xfrm>
        </p:spPr>
        <p:txBody>
          <a:bodyPr anchor="b"/>
          <a:lstStyle>
            <a:lvl1pPr>
              <a:defRPr>
                <a:solidFill>
                  <a:schemeClr val="accent1"/>
                </a:solidFill>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3738439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accent2"/>
                </a:soli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5451653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9455184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0783475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28266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7858113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5036141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8940823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887923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1455158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787663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897946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308281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9905998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879839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9857599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063652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764765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7456231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2878949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03545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Freeform: Shape 7">
            <a:extLst>
              <a:ext uri="{FF2B5EF4-FFF2-40B4-BE49-F238E27FC236}">
                <a16:creationId xmlns:a16="http://schemas.microsoft.com/office/drawing/2014/main" id="{53CBCB85-C14E-E1E1-2F77-9161F54A9839}"/>
              </a:ext>
            </a:extLst>
          </p:cNvPr>
          <p:cNvSpPr/>
          <p:nvPr userDrawn="1"/>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9">
            <a:extLst>
              <a:ext uri="{FF2B5EF4-FFF2-40B4-BE49-F238E27FC236}">
                <a16:creationId xmlns:a16="http://schemas.microsoft.com/office/drawing/2014/main" id="{08FC501D-276D-BD8E-FE4C-17483C7CC86B}"/>
              </a:ext>
            </a:extLst>
          </p:cNvPr>
          <p:cNvSpPr/>
          <p:nvPr userDrawn="1"/>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16689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7286512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64858600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4445144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34779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5018639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728423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8881319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18303305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19490217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0043886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5323891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9040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348401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1204343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4583964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1925195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872124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466412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260875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034761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563233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92374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8585592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1133303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509101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accent1"/>
                </a:soli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6539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31865044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31703469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2422313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10038277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p:cSld name="1_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18007440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39204321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5656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85042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7987934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73866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9769067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30501148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69103183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Freeform: Shape 7">
            <a:extLst>
              <a:ext uri="{FF2B5EF4-FFF2-40B4-BE49-F238E27FC236}">
                <a16:creationId xmlns:a16="http://schemas.microsoft.com/office/drawing/2014/main" id="{B96217D3-0BE9-B9ED-3F51-2706DA6477A4}"/>
              </a:ext>
            </a:extLst>
          </p:cNvPr>
          <p:cNvSpPr/>
          <p:nvPr userDrawn="1"/>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66969656"/>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7" name="Freeform: Shape 7">
            <a:extLst>
              <a:ext uri="{FF2B5EF4-FFF2-40B4-BE49-F238E27FC236}">
                <a16:creationId xmlns:a16="http://schemas.microsoft.com/office/drawing/2014/main" id="{D7893EF0-F97A-0F2E-E86F-205B5E47335C}"/>
              </a:ext>
            </a:extLst>
          </p:cNvPr>
          <p:cNvSpPr/>
          <p:nvPr userDrawn="1"/>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Shape 9">
            <a:extLst>
              <a:ext uri="{FF2B5EF4-FFF2-40B4-BE49-F238E27FC236}">
                <a16:creationId xmlns:a16="http://schemas.microsoft.com/office/drawing/2014/main" id="{B7ABCCD9-2495-CFEA-BC26-A26854AEF1BC}"/>
              </a:ext>
            </a:extLst>
          </p:cNvPr>
          <p:cNvSpPr/>
          <p:nvPr userDrawn="1"/>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73640701"/>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212133-757C-4FC0-A002-589C5CF24A8E}"/>
              </a:ext>
            </a:extLst>
          </p:cNvPr>
          <p:cNvSpPr>
            <a:spLocks noGrp="1"/>
          </p:cNvSpPr>
          <p:nvPr>
            <p:ph type="body" sz="quarter" idx="10"/>
          </p:nvPr>
        </p:nvSpPr>
        <p:spPr>
          <a:xfrm>
            <a:off x="585787" y="1065828"/>
            <a:ext cx="11020426" cy="307777"/>
          </a:xfrm>
        </p:spPr>
        <p:txBody>
          <a:bodyPr/>
          <a:lstStyle>
            <a:lvl1pPr marL="0" indent="0">
              <a:buNone/>
              <a:defRPr sz="2000">
                <a:gradFill>
                  <a:gsLst>
                    <a:gs pos="0">
                      <a:schemeClr val="accent1"/>
                    </a:gs>
                    <a:gs pos="100000">
                      <a:schemeClr val="accent1"/>
                    </a:gs>
                  </a:gsLst>
                  <a:lin ang="5400000" scaled="1"/>
                </a:gradFill>
                <a:latin typeface="+mj-lt"/>
              </a:defRPr>
            </a:lvl1pPr>
          </a:lstStyle>
          <a:p>
            <a:pPr lvl="0"/>
            <a:r>
              <a:rPr lang="en-US"/>
              <a:t>Click to edit Master text styles</a:t>
            </a:r>
          </a:p>
        </p:txBody>
      </p:sp>
    </p:spTree>
    <p:extLst>
      <p:ext uri="{BB962C8B-B14F-4D97-AF65-F5344CB8AC3E}">
        <p14:creationId xmlns:p14="http://schemas.microsoft.com/office/powerpoint/2010/main" val="382768149"/>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16348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971790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8045567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03132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7916913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570066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3408057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7889677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30478354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0446712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963562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0760853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5274608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011559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0131337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9800333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682580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Freeform: Shape 7">
            <a:extLst>
              <a:ext uri="{FF2B5EF4-FFF2-40B4-BE49-F238E27FC236}">
                <a16:creationId xmlns:a16="http://schemas.microsoft.com/office/drawing/2014/main" id="{53CBCB85-C14E-E1E1-2F77-9161F54A9839}"/>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9">
            <a:extLst>
              <a:ext uri="{FF2B5EF4-FFF2-40B4-BE49-F238E27FC236}">
                <a16:creationId xmlns:a16="http://schemas.microsoft.com/office/drawing/2014/main" id="{08FC501D-276D-BD8E-FE4C-17483C7CC86B}"/>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6589268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8760236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4056387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5677454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88639861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3584999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2876148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030607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17760013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8345426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25877729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99128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0530048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9515279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307954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3448512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487393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161010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857745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474581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963970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045301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03750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246524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r="-18"/>
          <a:stretch/>
        </p:blipFill>
        <p:spPr bwMode="invGray">
          <a:xfrm>
            <a:off x="7076792" y="0"/>
            <a:ext cx="5115208" cy="6858000"/>
          </a:xfrm>
          <a:prstGeom prst="rect">
            <a:avLst/>
          </a:prstGeom>
        </p:spPr>
      </p:pic>
    </p:spTree>
    <p:extLst>
      <p:ext uri="{BB962C8B-B14F-4D97-AF65-F5344CB8AC3E}">
        <p14:creationId xmlns:p14="http://schemas.microsoft.com/office/powerpoint/2010/main" val="3666495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299307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34021438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p:nvPicPr>
        <p:blipFill rotWithShape="1">
          <a:blip r:embed="rId2"/>
          <a:srcRect l="8828" r="8209"/>
          <a:stretch/>
        </p:blipFill>
        <p:spPr>
          <a:xfrm>
            <a:off x="5270500" y="2322164"/>
            <a:ext cx="6921500" cy="2294285"/>
          </a:xfrm>
          <a:prstGeom prst="rect">
            <a:avLst/>
          </a:prstGeom>
        </p:spPr>
      </p:pic>
    </p:spTree>
    <p:extLst>
      <p:ext uri="{BB962C8B-B14F-4D97-AF65-F5344CB8AC3E}">
        <p14:creationId xmlns:p14="http://schemas.microsoft.com/office/powerpoint/2010/main" val="5008020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36798799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39090028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1_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1244322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8494976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130247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35553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32644587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49100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75087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24368427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2274642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Freeform: Shape 7">
            <a:extLst>
              <a:ext uri="{FF2B5EF4-FFF2-40B4-BE49-F238E27FC236}">
                <a16:creationId xmlns:a16="http://schemas.microsoft.com/office/drawing/2014/main" id="{B96217D3-0BE9-B9ED-3F51-2706DA6477A4}"/>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0485079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7" name="Freeform: Shape 7">
            <a:extLst>
              <a:ext uri="{FF2B5EF4-FFF2-40B4-BE49-F238E27FC236}">
                <a16:creationId xmlns:a16="http://schemas.microsoft.com/office/drawing/2014/main" id="{D7893EF0-F97A-0F2E-E86F-205B5E47335C}"/>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Shape 9">
            <a:extLst>
              <a:ext uri="{FF2B5EF4-FFF2-40B4-BE49-F238E27FC236}">
                <a16:creationId xmlns:a16="http://schemas.microsoft.com/office/drawing/2014/main" id="{B7ABCCD9-2495-CFEA-BC26-A26854AEF1BC}"/>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1394798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44212133-757C-4FC0-A002-589C5CF24A8E}"/>
              </a:ext>
            </a:extLst>
          </p:cNvPr>
          <p:cNvSpPr>
            <a:spLocks noGrp="1"/>
          </p:cNvSpPr>
          <p:nvPr>
            <p:ph type="body" sz="quarter" idx="10"/>
          </p:nvPr>
        </p:nvSpPr>
        <p:spPr>
          <a:xfrm>
            <a:off x="585787" y="1065828"/>
            <a:ext cx="11020426" cy="307777"/>
          </a:xfrm>
        </p:spPr>
        <p:txBody>
          <a:bodyPr/>
          <a:lstStyle>
            <a:lvl1pPr marL="0" indent="0">
              <a:buNone/>
              <a:defRPr sz="2000">
                <a:gradFill>
                  <a:gsLst>
                    <a:gs pos="0">
                      <a:schemeClr val="accent1"/>
                    </a:gs>
                    <a:gs pos="100000">
                      <a:schemeClr val="accent1"/>
                    </a:gs>
                  </a:gsLst>
                  <a:lin ang="5400000" scaled="1"/>
                </a:gradFill>
                <a:latin typeface="+mj-lt"/>
              </a:defRPr>
            </a:lvl1pPr>
          </a:lstStyle>
          <a:p>
            <a:pPr lvl="0"/>
            <a:r>
              <a:rPr lang="en-US"/>
              <a:t>Click to edit Master text styles</a:t>
            </a:r>
          </a:p>
        </p:txBody>
      </p:sp>
    </p:spTree>
    <p:extLst>
      <p:ext uri="{BB962C8B-B14F-4D97-AF65-F5344CB8AC3E}">
        <p14:creationId xmlns:p14="http://schemas.microsoft.com/office/powerpoint/2010/main" val="1931976298"/>
      </p:ext>
    </p:extLst>
  </p:cSld>
  <p:clrMapOvr>
    <a:masterClrMapping/>
  </p:clrMapOvr>
  <p:transition>
    <p:fade/>
  </p:transition>
  <p:extLst>
    <p:ext uri="{DCECCB84-F9BA-43D5-87BE-67443E8EF086}">
      <p15:sldGuideLst xmlns:p15="http://schemas.microsoft.com/office/powerpoint/2012/main">
        <p15:guide id="6" pos="1847">
          <p15:clr>
            <a:srgbClr val="A4A3A4"/>
          </p15:clr>
        </p15:guide>
        <p15:guide id="7" pos="2281">
          <p15:clr>
            <a:srgbClr val="A4A3A4"/>
          </p15:clr>
        </p15:guide>
        <p15:guide id="8" pos="3255">
          <p15:clr>
            <a:srgbClr val="A4A3A4"/>
          </p15:clr>
        </p15:guide>
        <p15:guide id="9" pos="3689">
          <p15:clr>
            <a:srgbClr val="A4A3A4"/>
          </p15:clr>
        </p15:guide>
        <p15:guide id="10" pos="4663">
          <p15:clr>
            <a:srgbClr val="A4A3A4"/>
          </p15:clr>
        </p15:guide>
        <p15:guide id="11" pos="5097">
          <p15:clr>
            <a:srgbClr val="A4A3A4"/>
          </p15:clr>
        </p15:guide>
        <p15:guide id="12" pos="6071">
          <p15:clr>
            <a:srgbClr val="A4A3A4"/>
          </p15:clr>
        </p15:guide>
        <p15:guide id="13" pos="6505">
          <p15:clr>
            <a:srgbClr val="A4A3A4"/>
          </p15:clr>
        </p15:guide>
        <p15:guide id="14" pos="7479">
          <p15:clr>
            <a:srgbClr val="A4A3A4"/>
          </p15:clr>
        </p15:guide>
        <p15:guide id="15" pos="7913">
          <p15:clr>
            <a:srgbClr val="A4A3A4"/>
          </p15:clr>
        </p15:guide>
        <p15:guide id="16" pos="8887">
          <p15:clr>
            <a:srgbClr val="A4A3A4"/>
          </p15:clr>
        </p15:guide>
        <p15:guide id="17" pos="9321">
          <p15:clr>
            <a:srgbClr val="A4A3A4"/>
          </p15:clr>
        </p15:guide>
        <p15:guide id="18" pos="10295">
          <p15:clr>
            <a:srgbClr val="A4A3A4"/>
          </p15:clr>
        </p15:guide>
        <p15:guide id="19" pos="10729">
          <p15:clr>
            <a:srgbClr val="A4A3A4"/>
          </p15:clr>
        </p15:guide>
        <p15:guide id="20" pos="11703">
          <p15:clr>
            <a:srgbClr val="A4A3A4"/>
          </p15:clr>
        </p15:guide>
        <p15:guide id="21" pos="12137">
          <p15:clr>
            <a:srgbClr val="A4A3A4"/>
          </p15:clr>
        </p15:guide>
        <p15:guide id="22" pos="13105">
          <p15:clr>
            <a:srgbClr val="A4A3A4"/>
          </p15:clr>
        </p15:guide>
        <p15:guide id="23" pos="13545">
          <p15:clr>
            <a:srgbClr val="A4A3A4"/>
          </p15:clr>
        </p15:guide>
        <p15:guide id="24" pos="14513">
          <p15:clr>
            <a:srgbClr val="A4A3A4"/>
          </p15:clr>
        </p15:guide>
        <p15:guide id="25" pos="14953">
          <p15:clr>
            <a:srgbClr val="A4A3A4"/>
          </p15:clr>
        </p15:guide>
        <p15:guide id="26" pos="15921">
          <p15:clr>
            <a:srgbClr val="A4A3A4"/>
          </p15:clr>
        </p15:guide>
        <p15:guide id="27" pos="16356">
          <p15:clr>
            <a:srgbClr val="A4A3A4"/>
          </p15:clr>
        </p15:guide>
        <p15:guide id="28" orient="horz" pos="2145">
          <p15:clr>
            <a:srgbClr val="5ACBF0"/>
          </p15:clr>
        </p15:guide>
        <p15:guide id="29" orient="horz" pos="3013">
          <p15:clr>
            <a:srgbClr val="5ACBF0"/>
          </p15:clr>
        </p15:guide>
        <p15:guide id="30" orient="horz" pos="68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Title and dat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3" name="Date Placeholder 2"/>
          <p:cNvSpPr>
            <a:spLocks noGrp="1"/>
          </p:cNvSpPr>
          <p:nvPr>
            <p:ph type="dt" sz="half" idx="10"/>
          </p:nvPr>
        </p:nvSpPr>
        <p:spPr>
          <a:xfrm>
            <a:off x="7976435" y="6258027"/>
            <a:ext cx="3166024" cy="365125"/>
          </a:xfrm>
          <a:prstGeom prst="rect">
            <a:avLst/>
          </a:prstGeom>
        </p:spPr>
        <p:txBody>
          <a:bodyPr/>
          <a:lstStyle/>
          <a:p>
            <a:fld id="{846CE7D5-CF57-46EF-B807-FDD0502418D4}" type="datetimeFigureOut">
              <a:rPr lang="en-US" smtClean="0"/>
              <a:t>1/29/2024</a:t>
            </a:fld>
            <a:endParaRPr lang="en-US"/>
          </a:p>
        </p:txBody>
      </p:sp>
      <p:sp>
        <p:nvSpPr>
          <p:cNvPr id="4" name="Slide Number Placeholder 3"/>
          <p:cNvSpPr>
            <a:spLocks noGrp="1"/>
          </p:cNvSpPr>
          <p:nvPr>
            <p:ph type="sldNum" sz="quarter" idx="11"/>
          </p:nvPr>
        </p:nvSpPr>
        <p:spPr/>
        <p:txBody>
          <a:bodyPr/>
          <a:lstStyle/>
          <a:p>
            <a:fld id="{330EA680-D336-4FF7-8B7A-9848BB0A1C32}" type="slidenum">
              <a:rPr lang="en-US" smtClean="0"/>
              <a:t>‹#›</a:t>
            </a:fld>
            <a:endParaRPr lang="en-US"/>
          </a:p>
        </p:txBody>
      </p:sp>
      <p:sp>
        <p:nvSpPr>
          <p:cNvPr id="6" name="Content Placeholder 5"/>
          <p:cNvSpPr>
            <a:spLocks noGrp="1"/>
          </p:cNvSpPr>
          <p:nvPr>
            <p:ph sz="quarter" idx="12"/>
          </p:nvPr>
        </p:nvSpPr>
        <p:spPr>
          <a:xfrm>
            <a:off x="1388534" y="1234441"/>
            <a:ext cx="10193867" cy="430901"/>
          </a:xfrm>
        </p:spPr>
        <p:txBody>
          <a:bodyPr/>
          <a:lstStyle/>
          <a:p>
            <a:pPr lvl="0"/>
            <a:r>
              <a:rPr lang="en-US"/>
              <a:t>Click to edit Master text styles</a:t>
            </a:r>
          </a:p>
        </p:txBody>
      </p:sp>
      <p:sp>
        <p:nvSpPr>
          <p:cNvPr id="7" name="Text Placeholder 6"/>
          <p:cNvSpPr>
            <a:spLocks noGrp="1"/>
          </p:cNvSpPr>
          <p:nvPr>
            <p:ph type="body" sz="quarter" idx="13" hasCustomPrompt="1"/>
          </p:nvPr>
        </p:nvSpPr>
        <p:spPr>
          <a:xfrm>
            <a:off x="1387956" y="5929143"/>
            <a:ext cx="10193867" cy="228181"/>
          </a:xfrm>
        </p:spPr>
        <p:txBody>
          <a:bodyPr>
            <a:noAutofit/>
          </a:bodyPr>
          <a:lstStyle>
            <a:lvl1pPr>
              <a:defRPr sz="900"/>
            </a:lvl1pPr>
          </a:lstStyle>
          <a:p>
            <a:pPr lvl="0"/>
            <a:r>
              <a:rPr lang="en-US"/>
              <a:t>Source: Information here</a:t>
            </a:r>
          </a:p>
        </p:txBody>
      </p:sp>
    </p:spTree>
    <p:extLst>
      <p:ext uri="{BB962C8B-B14F-4D97-AF65-F5344CB8AC3E}">
        <p14:creationId xmlns:p14="http://schemas.microsoft.com/office/powerpoint/2010/main" val="53546761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21008718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842779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02594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36282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683153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14780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567715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19556218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3566114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8871870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5003468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60894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829325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19712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112.xml"/><Relationship Id="rId21" Type="http://schemas.openxmlformats.org/officeDocument/2006/relationships/slideLayout" Target="../slideLayouts/slideLayout107.xml"/><Relationship Id="rId42" Type="http://schemas.openxmlformats.org/officeDocument/2006/relationships/slideLayout" Target="../slideLayouts/slideLayout128.xml"/><Relationship Id="rId47" Type="http://schemas.openxmlformats.org/officeDocument/2006/relationships/slideLayout" Target="../slideLayouts/slideLayout133.xml"/><Relationship Id="rId63" Type="http://schemas.openxmlformats.org/officeDocument/2006/relationships/slideLayout" Target="../slideLayouts/slideLayout149.xml"/><Relationship Id="rId68" Type="http://schemas.openxmlformats.org/officeDocument/2006/relationships/slideLayout" Target="../slideLayouts/slideLayout154.xml"/><Relationship Id="rId7" Type="http://schemas.openxmlformats.org/officeDocument/2006/relationships/slideLayout" Target="../slideLayouts/slideLayout93.xml"/><Relationship Id="rId71" Type="http://schemas.openxmlformats.org/officeDocument/2006/relationships/theme" Target="../theme/theme2.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9" Type="http://schemas.openxmlformats.org/officeDocument/2006/relationships/slideLayout" Target="../slideLayouts/slideLayout115.xml"/><Relationship Id="rId11" Type="http://schemas.openxmlformats.org/officeDocument/2006/relationships/slideLayout" Target="../slideLayouts/slideLayout97.xml"/><Relationship Id="rId24" Type="http://schemas.openxmlformats.org/officeDocument/2006/relationships/slideLayout" Target="../slideLayouts/slideLayout110.xml"/><Relationship Id="rId32" Type="http://schemas.openxmlformats.org/officeDocument/2006/relationships/slideLayout" Target="../slideLayouts/slideLayout118.xml"/><Relationship Id="rId37" Type="http://schemas.openxmlformats.org/officeDocument/2006/relationships/slideLayout" Target="../slideLayouts/slideLayout123.xml"/><Relationship Id="rId40" Type="http://schemas.openxmlformats.org/officeDocument/2006/relationships/slideLayout" Target="../slideLayouts/slideLayout126.xml"/><Relationship Id="rId45" Type="http://schemas.openxmlformats.org/officeDocument/2006/relationships/slideLayout" Target="../slideLayouts/slideLayout131.xml"/><Relationship Id="rId53" Type="http://schemas.openxmlformats.org/officeDocument/2006/relationships/slideLayout" Target="../slideLayouts/slideLayout139.xml"/><Relationship Id="rId58" Type="http://schemas.openxmlformats.org/officeDocument/2006/relationships/slideLayout" Target="../slideLayouts/slideLayout144.xml"/><Relationship Id="rId66" Type="http://schemas.openxmlformats.org/officeDocument/2006/relationships/slideLayout" Target="../slideLayouts/slideLayout152.xml"/><Relationship Id="rId5" Type="http://schemas.openxmlformats.org/officeDocument/2006/relationships/slideLayout" Target="../slideLayouts/slideLayout91.xml"/><Relationship Id="rId61" Type="http://schemas.openxmlformats.org/officeDocument/2006/relationships/slideLayout" Target="../slideLayouts/slideLayout147.xml"/><Relationship Id="rId19" Type="http://schemas.openxmlformats.org/officeDocument/2006/relationships/slideLayout" Target="../slideLayouts/slideLayout105.xml"/><Relationship Id="rId14" Type="http://schemas.openxmlformats.org/officeDocument/2006/relationships/slideLayout" Target="../slideLayouts/slideLayout100.xml"/><Relationship Id="rId22" Type="http://schemas.openxmlformats.org/officeDocument/2006/relationships/slideLayout" Target="../slideLayouts/slideLayout108.xml"/><Relationship Id="rId27" Type="http://schemas.openxmlformats.org/officeDocument/2006/relationships/slideLayout" Target="../slideLayouts/slideLayout113.xml"/><Relationship Id="rId30" Type="http://schemas.openxmlformats.org/officeDocument/2006/relationships/slideLayout" Target="../slideLayouts/slideLayout116.xml"/><Relationship Id="rId35" Type="http://schemas.openxmlformats.org/officeDocument/2006/relationships/slideLayout" Target="../slideLayouts/slideLayout121.xml"/><Relationship Id="rId43" Type="http://schemas.openxmlformats.org/officeDocument/2006/relationships/slideLayout" Target="../slideLayouts/slideLayout129.xml"/><Relationship Id="rId48" Type="http://schemas.openxmlformats.org/officeDocument/2006/relationships/slideLayout" Target="../slideLayouts/slideLayout134.xml"/><Relationship Id="rId56" Type="http://schemas.openxmlformats.org/officeDocument/2006/relationships/slideLayout" Target="../slideLayouts/slideLayout142.xml"/><Relationship Id="rId64" Type="http://schemas.openxmlformats.org/officeDocument/2006/relationships/slideLayout" Target="../slideLayouts/slideLayout150.xml"/><Relationship Id="rId69" Type="http://schemas.openxmlformats.org/officeDocument/2006/relationships/slideLayout" Target="../slideLayouts/slideLayout155.xml"/><Relationship Id="rId8" Type="http://schemas.openxmlformats.org/officeDocument/2006/relationships/slideLayout" Target="../slideLayouts/slideLayout94.xml"/><Relationship Id="rId51" Type="http://schemas.openxmlformats.org/officeDocument/2006/relationships/slideLayout" Target="../slideLayouts/slideLayout137.xml"/><Relationship Id="rId72" Type="http://schemas.openxmlformats.org/officeDocument/2006/relationships/image" Target="../media/image1.emf"/><Relationship Id="rId3" Type="http://schemas.openxmlformats.org/officeDocument/2006/relationships/slideLayout" Target="../slideLayouts/slideLayout89.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5" Type="http://schemas.openxmlformats.org/officeDocument/2006/relationships/slideLayout" Target="../slideLayouts/slideLayout111.xml"/><Relationship Id="rId33" Type="http://schemas.openxmlformats.org/officeDocument/2006/relationships/slideLayout" Target="../slideLayouts/slideLayout119.xml"/><Relationship Id="rId38" Type="http://schemas.openxmlformats.org/officeDocument/2006/relationships/slideLayout" Target="../slideLayouts/slideLayout124.xml"/><Relationship Id="rId46" Type="http://schemas.openxmlformats.org/officeDocument/2006/relationships/slideLayout" Target="../slideLayouts/slideLayout132.xml"/><Relationship Id="rId59" Type="http://schemas.openxmlformats.org/officeDocument/2006/relationships/slideLayout" Target="../slideLayouts/slideLayout145.xml"/><Relationship Id="rId67" Type="http://schemas.openxmlformats.org/officeDocument/2006/relationships/slideLayout" Target="../slideLayouts/slideLayout153.xml"/><Relationship Id="rId20" Type="http://schemas.openxmlformats.org/officeDocument/2006/relationships/slideLayout" Target="../slideLayouts/slideLayout106.xml"/><Relationship Id="rId41" Type="http://schemas.openxmlformats.org/officeDocument/2006/relationships/slideLayout" Target="../slideLayouts/slideLayout127.xml"/><Relationship Id="rId54" Type="http://schemas.openxmlformats.org/officeDocument/2006/relationships/slideLayout" Target="../slideLayouts/slideLayout140.xml"/><Relationship Id="rId62" Type="http://schemas.openxmlformats.org/officeDocument/2006/relationships/slideLayout" Target="../slideLayouts/slideLayout148.xml"/><Relationship Id="rId70" Type="http://schemas.openxmlformats.org/officeDocument/2006/relationships/slideLayout" Target="../slideLayouts/slideLayout156.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5" Type="http://schemas.openxmlformats.org/officeDocument/2006/relationships/slideLayout" Target="../slideLayouts/slideLayout101.xml"/><Relationship Id="rId23" Type="http://schemas.openxmlformats.org/officeDocument/2006/relationships/slideLayout" Target="../slideLayouts/slideLayout109.xml"/><Relationship Id="rId28" Type="http://schemas.openxmlformats.org/officeDocument/2006/relationships/slideLayout" Target="../slideLayouts/slideLayout114.xml"/><Relationship Id="rId36" Type="http://schemas.openxmlformats.org/officeDocument/2006/relationships/slideLayout" Target="../slideLayouts/slideLayout122.xml"/><Relationship Id="rId49" Type="http://schemas.openxmlformats.org/officeDocument/2006/relationships/slideLayout" Target="../slideLayouts/slideLayout135.xml"/><Relationship Id="rId57" Type="http://schemas.openxmlformats.org/officeDocument/2006/relationships/slideLayout" Target="../slideLayouts/slideLayout143.xml"/><Relationship Id="rId10" Type="http://schemas.openxmlformats.org/officeDocument/2006/relationships/slideLayout" Target="../slideLayouts/slideLayout96.xml"/><Relationship Id="rId31" Type="http://schemas.openxmlformats.org/officeDocument/2006/relationships/slideLayout" Target="../slideLayouts/slideLayout117.xml"/><Relationship Id="rId44" Type="http://schemas.openxmlformats.org/officeDocument/2006/relationships/slideLayout" Target="../slideLayouts/slideLayout130.xml"/><Relationship Id="rId52" Type="http://schemas.openxmlformats.org/officeDocument/2006/relationships/slideLayout" Target="../slideLayouts/slideLayout138.xml"/><Relationship Id="rId60" Type="http://schemas.openxmlformats.org/officeDocument/2006/relationships/slideLayout" Target="../slideLayouts/slideLayout146.xml"/><Relationship Id="rId65" Type="http://schemas.openxmlformats.org/officeDocument/2006/relationships/slideLayout" Target="../slideLayouts/slideLayout151.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9" Type="http://schemas.openxmlformats.org/officeDocument/2006/relationships/slideLayout" Target="../slideLayouts/slideLayout125.xml"/><Relationship Id="rId34" Type="http://schemas.openxmlformats.org/officeDocument/2006/relationships/slideLayout" Target="../slideLayouts/slideLayout120.xml"/><Relationship Id="rId50" Type="http://schemas.openxmlformats.org/officeDocument/2006/relationships/slideLayout" Target="../slideLayouts/slideLayout136.xml"/><Relationship Id="rId55" Type="http://schemas.openxmlformats.org/officeDocument/2006/relationships/slideLayout" Target="../slideLayouts/slideLayout141.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182.xml"/><Relationship Id="rId21" Type="http://schemas.openxmlformats.org/officeDocument/2006/relationships/slideLayout" Target="../slideLayouts/slideLayout177.xml"/><Relationship Id="rId42" Type="http://schemas.openxmlformats.org/officeDocument/2006/relationships/slideLayout" Target="../slideLayouts/slideLayout198.xml"/><Relationship Id="rId47" Type="http://schemas.openxmlformats.org/officeDocument/2006/relationships/slideLayout" Target="../slideLayouts/slideLayout203.xml"/><Relationship Id="rId63" Type="http://schemas.openxmlformats.org/officeDocument/2006/relationships/slideLayout" Target="../slideLayouts/slideLayout219.xml"/><Relationship Id="rId68" Type="http://schemas.openxmlformats.org/officeDocument/2006/relationships/slideLayout" Target="../slideLayouts/slideLayout224.xml"/><Relationship Id="rId2" Type="http://schemas.openxmlformats.org/officeDocument/2006/relationships/slideLayout" Target="../slideLayouts/slideLayout158.xml"/><Relationship Id="rId16" Type="http://schemas.openxmlformats.org/officeDocument/2006/relationships/slideLayout" Target="../slideLayouts/slideLayout172.xml"/><Relationship Id="rId29" Type="http://schemas.openxmlformats.org/officeDocument/2006/relationships/slideLayout" Target="../slideLayouts/slideLayout185.xml"/><Relationship Id="rId11" Type="http://schemas.openxmlformats.org/officeDocument/2006/relationships/slideLayout" Target="../slideLayouts/slideLayout167.xml"/><Relationship Id="rId24" Type="http://schemas.openxmlformats.org/officeDocument/2006/relationships/slideLayout" Target="../slideLayouts/slideLayout180.xml"/><Relationship Id="rId32" Type="http://schemas.openxmlformats.org/officeDocument/2006/relationships/slideLayout" Target="../slideLayouts/slideLayout188.xml"/><Relationship Id="rId37" Type="http://schemas.openxmlformats.org/officeDocument/2006/relationships/slideLayout" Target="../slideLayouts/slideLayout193.xml"/><Relationship Id="rId40" Type="http://schemas.openxmlformats.org/officeDocument/2006/relationships/slideLayout" Target="../slideLayouts/slideLayout196.xml"/><Relationship Id="rId45" Type="http://schemas.openxmlformats.org/officeDocument/2006/relationships/slideLayout" Target="../slideLayouts/slideLayout201.xml"/><Relationship Id="rId53" Type="http://schemas.openxmlformats.org/officeDocument/2006/relationships/slideLayout" Target="../slideLayouts/slideLayout209.xml"/><Relationship Id="rId58" Type="http://schemas.openxmlformats.org/officeDocument/2006/relationships/slideLayout" Target="../slideLayouts/slideLayout214.xml"/><Relationship Id="rId66" Type="http://schemas.openxmlformats.org/officeDocument/2006/relationships/slideLayout" Target="../slideLayouts/slideLayout222.xml"/><Relationship Id="rId74" Type="http://schemas.openxmlformats.org/officeDocument/2006/relationships/theme" Target="../theme/theme3.xml"/><Relationship Id="rId5" Type="http://schemas.openxmlformats.org/officeDocument/2006/relationships/slideLayout" Target="../slideLayouts/slideLayout161.xml"/><Relationship Id="rId61" Type="http://schemas.openxmlformats.org/officeDocument/2006/relationships/slideLayout" Target="../slideLayouts/slideLayout217.xml"/><Relationship Id="rId19" Type="http://schemas.openxmlformats.org/officeDocument/2006/relationships/slideLayout" Target="../slideLayouts/slideLayout175.xml"/><Relationship Id="rId14" Type="http://schemas.openxmlformats.org/officeDocument/2006/relationships/slideLayout" Target="../slideLayouts/slideLayout170.xml"/><Relationship Id="rId22" Type="http://schemas.openxmlformats.org/officeDocument/2006/relationships/slideLayout" Target="../slideLayouts/slideLayout178.xml"/><Relationship Id="rId27" Type="http://schemas.openxmlformats.org/officeDocument/2006/relationships/slideLayout" Target="../slideLayouts/slideLayout183.xml"/><Relationship Id="rId30" Type="http://schemas.openxmlformats.org/officeDocument/2006/relationships/slideLayout" Target="../slideLayouts/slideLayout186.xml"/><Relationship Id="rId35" Type="http://schemas.openxmlformats.org/officeDocument/2006/relationships/slideLayout" Target="../slideLayouts/slideLayout191.xml"/><Relationship Id="rId43" Type="http://schemas.openxmlformats.org/officeDocument/2006/relationships/slideLayout" Target="../slideLayouts/slideLayout199.xml"/><Relationship Id="rId48" Type="http://schemas.openxmlformats.org/officeDocument/2006/relationships/slideLayout" Target="../slideLayouts/slideLayout204.xml"/><Relationship Id="rId56" Type="http://schemas.openxmlformats.org/officeDocument/2006/relationships/slideLayout" Target="../slideLayouts/slideLayout212.xml"/><Relationship Id="rId64" Type="http://schemas.openxmlformats.org/officeDocument/2006/relationships/slideLayout" Target="../slideLayouts/slideLayout220.xml"/><Relationship Id="rId69" Type="http://schemas.openxmlformats.org/officeDocument/2006/relationships/slideLayout" Target="../slideLayouts/slideLayout225.xml"/><Relationship Id="rId8" Type="http://schemas.openxmlformats.org/officeDocument/2006/relationships/slideLayout" Target="../slideLayouts/slideLayout164.xml"/><Relationship Id="rId51" Type="http://schemas.openxmlformats.org/officeDocument/2006/relationships/slideLayout" Target="../slideLayouts/slideLayout207.xml"/><Relationship Id="rId72" Type="http://schemas.openxmlformats.org/officeDocument/2006/relationships/slideLayout" Target="../slideLayouts/slideLayout228.xml"/><Relationship Id="rId3" Type="http://schemas.openxmlformats.org/officeDocument/2006/relationships/slideLayout" Target="../slideLayouts/slideLayout159.xml"/><Relationship Id="rId12" Type="http://schemas.openxmlformats.org/officeDocument/2006/relationships/slideLayout" Target="../slideLayouts/slideLayout168.xml"/><Relationship Id="rId17" Type="http://schemas.openxmlformats.org/officeDocument/2006/relationships/slideLayout" Target="../slideLayouts/slideLayout173.xml"/><Relationship Id="rId25" Type="http://schemas.openxmlformats.org/officeDocument/2006/relationships/slideLayout" Target="../slideLayouts/slideLayout181.xml"/><Relationship Id="rId33" Type="http://schemas.openxmlformats.org/officeDocument/2006/relationships/slideLayout" Target="../slideLayouts/slideLayout189.xml"/><Relationship Id="rId38" Type="http://schemas.openxmlformats.org/officeDocument/2006/relationships/slideLayout" Target="../slideLayouts/slideLayout194.xml"/><Relationship Id="rId46" Type="http://schemas.openxmlformats.org/officeDocument/2006/relationships/slideLayout" Target="../slideLayouts/slideLayout202.xml"/><Relationship Id="rId59" Type="http://schemas.openxmlformats.org/officeDocument/2006/relationships/slideLayout" Target="../slideLayouts/slideLayout215.xml"/><Relationship Id="rId67" Type="http://schemas.openxmlformats.org/officeDocument/2006/relationships/slideLayout" Target="../slideLayouts/slideLayout223.xml"/><Relationship Id="rId20" Type="http://schemas.openxmlformats.org/officeDocument/2006/relationships/slideLayout" Target="../slideLayouts/slideLayout176.xml"/><Relationship Id="rId41" Type="http://schemas.openxmlformats.org/officeDocument/2006/relationships/slideLayout" Target="../slideLayouts/slideLayout197.xml"/><Relationship Id="rId54" Type="http://schemas.openxmlformats.org/officeDocument/2006/relationships/slideLayout" Target="../slideLayouts/slideLayout210.xml"/><Relationship Id="rId62" Type="http://schemas.openxmlformats.org/officeDocument/2006/relationships/slideLayout" Target="../slideLayouts/slideLayout218.xml"/><Relationship Id="rId70" Type="http://schemas.openxmlformats.org/officeDocument/2006/relationships/slideLayout" Target="../slideLayouts/slideLayout226.xml"/><Relationship Id="rId75" Type="http://schemas.openxmlformats.org/officeDocument/2006/relationships/image" Target="../media/image1.emf"/><Relationship Id="rId1" Type="http://schemas.openxmlformats.org/officeDocument/2006/relationships/slideLayout" Target="../slideLayouts/slideLayout157.xml"/><Relationship Id="rId6" Type="http://schemas.openxmlformats.org/officeDocument/2006/relationships/slideLayout" Target="../slideLayouts/slideLayout162.xml"/><Relationship Id="rId15" Type="http://schemas.openxmlformats.org/officeDocument/2006/relationships/slideLayout" Target="../slideLayouts/slideLayout171.xml"/><Relationship Id="rId23" Type="http://schemas.openxmlformats.org/officeDocument/2006/relationships/slideLayout" Target="../slideLayouts/slideLayout179.xml"/><Relationship Id="rId28" Type="http://schemas.openxmlformats.org/officeDocument/2006/relationships/slideLayout" Target="../slideLayouts/slideLayout184.xml"/><Relationship Id="rId36" Type="http://schemas.openxmlformats.org/officeDocument/2006/relationships/slideLayout" Target="../slideLayouts/slideLayout192.xml"/><Relationship Id="rId49" Type="http://schemas.openxmlformats.org/officeDocument/2006/relationships/slideLayout" Target="../slideLayouts/slideLayout205.xml"/><Relationship Id="rId57" Type="http://schemas.openxmlformats.org/officeDocument/2006/relationships/slideLayout" Target="../slideLayouts/slideLayout213.xml"/><Relationship Id="rId10" Type="http://schemas.openxmlformats.org/officeDocument/2006/relationships/slideLayout" Target="../slideLayouts/slideLayout166.xml"/><Relationship Id="rId31" Type="http://schemas.openxmlformats.org/officeDocument/2006/relationships/slideLayout" Target="../slideLayouts/slideLayout187.xml"/><Relationship Id="rId44" Type="http://schemas.openxmlformats.org/officeDocument/2006/relationships/slideLayout" Target="../slideLayouts/slideLayout200.xml"/><Relationship Id="rId52" Type="http://schemas.openxmlformats.org/officeDocument/2006/relationships/slideLayout" Target="../slideLayouts/slideLayout208.xml"/><Relationship Id="rId60" Type="http://schemas.openxmlformats.org/officeDocument/2006/relationships/slideLayout" Target="../slideLayouts/slideLayout216.xml"/><Relationship Id="rId65" Type="http://schemas.openxmlformats.org/officeDocument/2006/relationships/slideLayout" Target="../slideLayouts/slideLayout221.xml"/><Relationship Id="rId73" Type="http://schemas.openxmlformats.org/officeDocument/2006/relationships/slideLayout" Target="../slideLayouts/slideLayout229.xml"/><Relationship Id="rId4" Type="http://schemas.openxmlformats.org/officeDocument/2006/relationships/slideLayout" Target="../slideLayouts/slideLayout160.xml"/><Relationship Id="rId9" Type="http://schemas.openxmlformats.org/officeDocument/2006/relationships/slideLayout" Target="../slideLayouts/slideLayout165.xml"/><Relationship Id="rId13" Type="http://schemas.openxmlformats.org/officeDocument/2006/relationships/slideLayout" Target="../slideLayouts/slideLayout169.xml"/><Relationship Id="rId18" Type="http://schemas.openxmlformats.org/officeDocument/2006/relationships/slideLayout" Target="../slideLayouts/slideLayout174.xml"/><Relationship Id="rId39" Type="http://schemas.openxmlformats.org/officeDocument/2006/relationships/slideLayout" Target="../slideLayouts/slideLayout195.xml"/><Relationship Id="rId34" Type="http://schemas.openxmlformats.org/officeDocument/2006/relationships/slideLayout" Target="../slideLayouts/slideLayout190.xml"/><Relationship Id="rId50" Type="http://schemas.openxmlformats.org/officeDocument/2006/relationships/slideLayout" Target="../slideLayouts/slideLayout206.xml"/><Relationship Id="rId55" Type="http://schemas.openxmlformats.org/officeDocument/2006/relationships/slideLayout" Target="../slideLayouts/slideLayout211.xml"/><Relationship Id="rId7" Type="http://schemas.openxmlformats.org/officeDocument/2006/relationships/slideLayout" Target="../slideLayouts/slideLayout163.xml"/><Relationship Id="rId71" Type="http://schemas.openxmlformats.org/officeDocument/2006/relationships/slideLayout" Target="../slideLayouts/slideLayout227.x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255.xml"/><Relationship Id="rId21" Type="http://schemas.openxmlformats.org/officeDocument/2006/relationships/slideLayout" Target="../slideLayouts/slideLayout250.xml"/><Relationship Id="rId42" Type="http://schemas.openxmlformats.org/officeDocument/2006/relationships/slideLayout" Target="../slideLayouts/slideLayout271.xml"/><Relationship Id="rId47" Type="http://schemas.openxmlformats.org/officeDocument/2006/relationships/slideLayout" Target="../slideLayouts/slideLayout276.xml"/><Relationship Id="rId63" Type="http://schemas.openxmlformats.org/officeDocument/2006/relationships/slideLayout" Target="../slideLayouts/slideLayout292.xml"/><Relationship Id="rId68" Type="http://schemas.openxmlformats.org/officeDocument/2006/relationships/slideLayout" Target="../slideLayouts/slideLayout297.xml"/><Relationship Id="rId84" Type="http://schemas.openxmlformats.org/officeDocument/2006/relationships/slideLayout" Target="../slideLayouts/slideLayout313.xml"/><Relationship Id="rId16" Type="http://schemas.openxmlformats.org/officeDocument/2006/relationships/slideLayout" Target="../slideLayouts/slideLayout245.xml"/><Relationship Id="rId11" Type="http://schemas.openxmlformats.org/officeDocument/2006/relationships/slideLayout" Target="../slideLayouts/slideLayout240.xml"/><Relationship Id="rId32" Type="http://schemas.openxmlformats.org/officeDocument/2006/relationships/slideLayout" Target="../slideLayouts/slideLayout261.xml"/><Relationship Id="rId37" Type="http://schemas.openxmlformats.org/officeDocument/2006/relationships/slideLayout" Target="../slideLayouts/slideLayout266.xml"/><Relationship Id="rId53" Type="http://schemas.openxmlformats.org/officeDocument/2006/relationships/slideLayout" Target="../slideLayouts/slideLayout282.xml"/><Relationship Id="rId58" Type="http://schemas.openxmlformats.org/officeDocument/2006/relationships/slideLayout" Target="../slideLayouts/slideLayout287.xml"/><Relationship Id="rId74" Type="http://schemas.openxmlformats.org/officeDocument/2006/relationships/slideLayout" Target="../slideLayouts/slideLayout303.xml"/><Relationship Id="rId79" Type="http://schemas.openxmlformats.org/officeDocument/2006/relationships/slideLayout" Target="../slideLayouts/slideLayout308.xml"/><Relationship Id="rId5" Type="http://schemas.openxmlformats.org/officeDocument/2006/relationships/slideLayout" Target="../slideLayouts/slideLayout234.xml"/><Relationship Id="rId19" Type="http://schemas.openxmlformats.org/officeDocument/2006/relationships/slideLayout" Target="../slideLayouts/slideLayout248.xml"/><Relationship Id="rId14" Type="http://schemas.openxmlformats.org/officeDocument/2006/relationships/slideLayout" Target="../slideLayouts/slideLayout243.xml"/><Relationship Id="rId22" Type="http://schemas.openxmlformats.org/officeDocument/2006/relationships/slideLayout" Target="../slideLayouts/slideLayout251.xml"/><Relationship Id="rId27" Type="http://schemas.openxmlformats.org/officeDocument/2006/relationships/slideLayout" Target="../slideLayouts/slideLayout256.xml"/><Relationship Id="rId30" Type="http://schemas.openxmlformats.org/officeDocument/2006/relationships/slideLayout" Target="../slideLayouts/slideLayout259.xml"/><Relationship Id="rId35" Type="http://schemas.openxmlformats.org/officeDocument/2006/relationships/slideLayout" Target="../slideLayouts/slideLayout264.xml"/><Relationship Id="rId43" Type="http://schemas.openxmlformats.org/officeDocument/2006/relationships/slideLayout" Target="../slideLayouts/slideLayout272.xml"/><Relationship Id="rId48" Type="http://schemas.openxmlformats.org/officeDocument/2006/relationships/slideLayout" Target="../slideLayouts/slideLayout277.xml"/><Relationship Id="rId56" Type="http://schemas.openxmlformats.org/officeDocument/2006/relationships/slideLayout" Target="../slideLayouts/slideLayout285.xml"/><Relationship Id="rId64" Type="http://schemas.openxmlformats.org/officeDocument/2006/relationships/slideLayout" Target="../slideLayouts/slideLayout293.xml"/><Relationship Id="rId69" Type="http://schemas.openxmlformats.org/officeDocument/2006/relationships/slideLayout" Target="../slideLayouts/slideLayout298.xml"/><Relationship Id="rId77" Type="http://schemas.openxmlformats.org/officeDocument/2006/relationships/slideLayout" Target="../slideLayouts/slideLayout306.xml"/><Relationship Id="rId8" Type="http://schemas.openxmlformats.org/officeDocument/2006/relationships/slideLayout" Target="../slideLayouts/slideLayout237.xml"/><Relationship Id="rId51" Type="http://schemas.openxmlformats.org/officeDocument/2006/relationships/slideLayout" Target="../slideLayouts/slideLayout280.xml"/><Relationship Id="rId72" Type="http://schemas.openxmlformats.org/officeDocument/2006/relationships/slideLayout" Target="../slideLayouts/slideLayout301.xml"/><Relationship Id="rId80" Type="http://schemas.openxmlformats.org/officeDocument/2006/relationships/slideLayout" Target="../slideLayouts/slideLayout309.xml"/><Relationship Id="rId85" Type="http://schemas.openxmlformats.org/officeDocument/2006/relationships/slideLayout" Target="../slideLayouts/slideLayout314.xml"/><Relationship Id="rId3" Type="http://schemas.openxmlformats.org/officeDocument/2006/relationships/slideLayout" Target="../slideLayouts/slideLayout232.xml"/><Relationship Id="rId12" Type="http://schemas.openxmlformats.org/officeDocument/2006/relationships/slideLayout" Target="../slideLayouts/slideLayout241.xml"/><Relationship Id="rId17" Type="http://schemas.openxmlformats.org/officeDocument/2006/relationships/slideLayout" Target="../slideLayouts/slideLayout246.xml"/><Relationship Id="rId25" Type="http://schemas.openxmlformats.org/officeDocument/2006/relationships/slideLayout" Target="../slideLayouts/slideLayout254.xml"/><Relationship Id="rId33" Type="http://schemas.openxmlformats.org/officeDocument/2006/relationships/slideLayout" Target="../slideLayouts/slideLayout262.xml"/><Relationship Id="rId38" Type="http://schemas.openxmlformats.org/officeDocument/2006/relationships/slideLayout" Target="../slideLayouts/slideLayout267.xml"/><Relationship Id="rId46" Type="http://schemas.openxmlformats.org/officeDocument/2006/relationships/slideLayout" Target="../slideLayouts/slideLayout275.xml"/><Relationship Id="rId59" Type="http://schemas.openxmlformats.org/officeDocument/2006/relationships/slideLayout" Target="../slideLayouts/slideLayout288.xml"/><Relationship Id="rId67" Type="http://schemas.openxmlformats.org/officeDocument/2006/relationships/slideLayout" Target="../slideLayouts/slideLayout296.xml"/><Relationship Id="rId20" Type="http://schemas.openxmlformats.org/officeDocument/2006/relationships/slideLayout" Target="../slideLayouts/slideLayout249.xml"/><Relationship Id="rId41" Type="http://schemas.openxmlformats.org/officeDocument/2006/relationships/slideLayout" Target="../slideLayouts/slideLayout270.xml"/><Relationship Id="rId54" Type="http://schemas.openxmlformats.org/officeDocument/2006/relationships/slideLayout" Target="../slideLayouts/slideLayout283.xml"/><Relationship Id="rId62" Type="http://schemas.openxmlformats.org/officeDocument/2006/relationships/slideLayout" Target="../slideLayouts/slideLayout291.xml"/><Relationship Id="rId70" Type="http://schemas.openxmlformats.org/officeDocument/2006/relationships/slideLayout" Target="../slideLayouts/slideLayout299.xml"/><Relationship Id="rId75" Type="http://schemas.openxmlformats.org/officeDocument/2006/relationships/slideLayout" Target="../slideLayouts/slideLayout304.xml"/><Relationship Id="rId83" Type="http://schemas.openxmlformats.org/officeDocument/2006/relationships/slideLayout" Target="../slideLayouts/slideLayout312.xml"/><Relationship Id="rId1" Type="http://schemas.openxmlformats.org/officeDocument/2006/relationships/slideLayout" Target="../slideLayouts/slideLayout230.xml"/><Relationship Id="rId6" Type="http://schemas.openxmlformats.org/officeDocument/2006/relationships/slideLayout" Target="../slideLayouts/slideLayout235.xml"/><Relationship Id="rId15" Type="http://schemas.openxmlformats.org/officeDocument/2006/relationships/slideLayout" Target="../slideLayouts/slideLayout244.xml"/><Relationship Id="rId23" Type="http://schemas.openxmlformats.org/officeDocument/2006/relationships/slideLayout" Target="../slideLayouts/slideLayout252.xml"/><Relationship Id="rId28" Type="http://schemas.openxmlformats.org/officeDocument/2006/relationships/slideLayout" Target="../slideLayouts/slideLayout257.xml"/><Relationship Id="rId36" Type="http://schemas.openxmlformats.org/officeDocument/2006/relationships/slideLayout" Target="../slideLayouts/slideLayout265.xml"/><Relationship Id="rId49" Type="http://schemas.openxmlformats.org/officeDocument/2006/relationships/slideLayout" Target="../slideLayouts/slideLayout278.xml"/><Relationship Id="rId57" Type="http://schemas.openxmlformats.org/officeDocument/2006/relationships/slideLayout" Target="../slideLayouts/slideLayout286.xml"/><Relationship Id="rId10" Type="http://schemas.openxmlformats.org/officeDocument/2006/relationships/slideLayout" Target="../slideLayouts/slideLayout239.xml"/><Relationship Id="rId31" Type="http://schemas.openxmlformats.org/officeDocument/2006/relationships/slideLayout" Target="../slideLayouts/slideLayout260.xml"/><Relationship Id="rId44" Type="http://schemas.openxmlformats.org/officeDocument/2006/relationships/slideLayout" Target="../slideLayouts/slideLayout273.xml"/><Relationship Id="rId52" Type="http://schemas.openxmlformats.org/officeDocument/2006/relationships/slideLayout" Target="../slideLayouts/slideLayout281.xml"/><Relationship Id="rId60" Type="http://schemas.openxmlformats.org/officeDocument/2006/relationships/slideLayout" Target="../slideLayouts/slideLayout289.xml"/><Relationship Id="rId65" Type="http://schemas.openxmlformats.org/officeDocument/2006/relationships/slideLayout" Target="../slideLayouts/slideLayout294.xml"/><Relationship Id="rId73" Type="http://schemas.openxmlformats.org/officeDocument/2006/relationships/slideLayout" Target="../slideLayouts/slideLayout302.xml"/><Relationship Id="rId78" Type="http://schemas.openxmlformats.org/officeDocument/2006/relationships/slideLayout" Target="../slideLayouts/slideLayout307.xml"/><Relationship Id="rId81" Type="http://schemas.openxmlformats.org/officeDocument/2006/relationships/slideLayout" Target="../slideLayouts/slideLayout310.xml"/><Relationship Id="rId86" Type="http://schemas.openxmlformats.org/officeDocument/2006/relationships/theme" Target="../theme/theme4.xml"/><Relationship Id="rId4" Type="http://schemas.openxmlformats.org/officeDocument/2006/relationships/slideLayout" Target="../slideLayouts/slideLayout233.xml"/><Relationship Id="rId9" Type="http://schemas.openxmlformats.org/officeDocument/2006/relationships/slideLayout" Target="../slideLayouts/slideLayout238.xml"/><Relationship Id="rId13" Type="http://schemas.openxmlformats.org/officeDocument/2006/relationships/slideLayout" Target="../slideLayouts/slideLayout242.xml"/><Relationship Id="rId18" Type="http://schemas.openxmlformats.org/officeDocument/2006/relationships/slideLayout" Target="../slideLayouts/slideLayout247.xml"/><Relationship Id="rId39" Type="http://schemas.openxmlformats.org/officeDocument/2006/relationships/slideLayout" Target="../slideLayouts/slideLayout268.xml"/><Relationship Id="rId34" Type="http://schemas.openxmlformats.org/officeDocument/2006/relationships/slideLayout" Target="../slideLayouts/slideLayout263.xml"/><Relationship Id="rId50" Type="http://schemas.openxmlformats.org/officeDocument/2006/relationships/slideLayout" Target="../slideLayouts/slideLayout279.xml"/><Relationship Id="rId55" Type="http://schemas.openxmlformats.org/officeDocument/2006/relationships/slideLayout" Target="../slideLayouts/slideLayout284.xml"/><Relationship Id="rId76" Type="http://schemas.openxmlformats.org/officeDocument/2006/relationships/slideLayout" Target="../slideLayouts/slideLayout305.xml"/><Relationship Id="rId7" Type="http://schemas.openxmlformats.org/officeDocument/2006/relationships/slideLayout" Target="../slideLayouts/slideLayout236.xml"/><Relationship Id="rId71" Type="http://schemas.openxmlformats.org/officeDocument/2006/relationships/slideLayout" Target="../slideLayouts/slideLayout300.xml"/><Relationship Id="rId2" Type="http://schemas.openxmlformats.org/officeDocument/2006/relationships/slideLayout" Target="../slideLayouts/slideLayout231.xml"/><Relationship Id="rId29" Type="http://schemas.openxmlformats.org/officeDocument/2006/relationships/slideLayout" Target="../slideLayouts/slideLayout258.xml"/><Relationship Id="rId24" Type="http://schemas.openxmlformats.org/officeDocument/2006/relationships/slideLayout" Target="../slideLayouts/slideLayout253.xml"/><Relationship Id="rId40" Type="http://schemas.openxmlformats.org/officeDocument/2006/relationships/slideLayout" Target="../slideLayouts/slideLayout269.xml"/><Relationship Id="rId45" Type="http://schemas.openxmlformats.org/officeDocument/2006/relationships/slideLayout" Target="../slideLayouts/slideLayout274.xml"/><Relationship Id="rId66" Type="http://schemas.openxmlformats.org/officeDocument/2006/relationships/slideLayout" Target="../slideLayouts/slideLayout295.xml"/><Relationship Id="rId87" Type="http://schemas.openxmlformats.org/officeDocument/2006/relationships/image" Target="../media/image1.emf"/><Relationship Id="rId61" Type="http://schemas.openxmlformats.org/officeDocument/2006/relationships/slideLayout" Target="../slideLayouts/slideLayout290.xml"/><Relationship Id="rId82" Type="http://schemas.openxmlformats.org/officeDocument/2006/relationships/slideLayout" Target="../slideLayouts/slideLayout3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88"/>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68531860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 id="2147483725" r:id="rId53"/>
    <p:sldLayoutId id="2147483726" r:id="rId54"/>
    <p:sldLayoutId id="2147483727" r:id="rId55"/>
    <p:sldLayoutId id="2147483728" r:id="rId56"/>
    <p:sldLayoutId id="2147483729" r:id="rId57"/>
    <p:sldLayoutId id="2147483730" r:id="rId58"/>
    <p:sldLayoutId id="2147483731" r:id="rId59"/>
    <p:sldLayoutId id="2147483732" r:id="rId60"/>
    <p:sldLayoutId id="2147483733" r:id="rId61"/>
    <p:sldLayoutId id="2147483734" r:id="rId62"/>
    <p:sldLayoutId id="2147483735" r:id="rId63"/>
    <p:sldLayoutId id="2147483736" r:id="rId64"/>
    <p:sldLayoutId id="2147483737" r:id="rId65"/>
    <p:sldLayoutId id="2147483738" r:id="rId66"/>
    <p:sldLayoutId id="2147483739" r:id="rId67"/>
    <p:sldLayoutId id="2147483740" r:id="rId68"/>
    <p:sldLayoutId id="2147483741" r:id="rId69"/>
    <p:sldLayoutId id="2147483742" r:id="rId70"/>
    <p:sldLayoutId id="2147483743" r:id="rId71"/>
    <p:sldLayoutId id="2147483744" r:id="rId72"/>
    <p:sldLayoutId id="2147483745" r:id="rId73"/>
    <p:sldLayoutId id="2147483746" r:id="rId74"/>
    <p:sldLayoutId id="2147483747" r:id="rId75"/>
    <p:sldLayoutId id="2147483748" r:id="rId76"/>
    <p:sldLayoutId id="2147483749" r:id="rId77"/>
    <p:sldLayoutId id="2147483750" r:id="rId78"/>
    <p:sldLayoutId id="2147483751" r:id="rId79"/>
    <p:sldLayoutId id="2147483752" r:id="rId80"/>
    <p:sldLayoutId id="2147483753" r:id="rId81"/>
    <p:sldLayoutId id="2147483754" r:id="rId82"/>
    <p:sldLayoutId id="2147483755" r:id="rId83"/>
    <p:sldLayoutId id="2147483756" r:id="rId84"/>
    <p:sldLayoutId id="2147483757" r:id="rId85"/>
    <p:sldLayoutId id="2147483758" r:id="rId86"/>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72"/>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944022541"/>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 id="2147483777" r:id="rId18"/>
    <p:sldLayoutId id="2147483778" r:id="rId19"/>
    <p:sldLayoutId id="2147483779" r:id="rId20"/>
    <p:sldLayoutId id="2147483780" r:id="rId21"/>
    <p:sldLayoutId id="2147483781" r:id="rId22"/>
    <p:sldLayoutId id="2147483782" r:id="rId23"/>
    <p:sldLayoutId id="2147483783" r:id="rId24"/>
    <p:sldLayoutId id="2147483784" r:id="rId25"/>
    <p:sldLayoutId id="2147483785" r:id="rId26"/>
    <p:sldLayoutId id="2147483786" r:id="rId27"/>
    <p:sldLayoutId id="2147483787" r:id="rId28"/>
    <p:sldLayoutId id="2147483788" r:id="rId29"/>
    <p:sldLayoutId id="2147483789" r:id="rId30"/>
    <p:sldLayoutId id="2147483790" r:id="rId31"/>
    <p:sldLayoutId id="2147483791" r:id="rId32"/>
    <p:sldLayoutId id="2147483792" r:id="rId33"/>
    <p:sldLayoutId id="2147483793" r:id="rId34"/>
    <p:sldLayoutId id="2147483794" r:id="rId35"/>
    <p:sldLayoutId id="2147483795" r:id="rId36"/>
    <p:sldLayoutId id="2147483796" r:id="rId37"/>
    <p:sldLayoutId id="2147483797" r:id="rId38"/>
    <p:sldLayoutId id="2147483798" r:id="rId39"/>
    <p:sldLayoutId id="2147483799" r:id="rId40"/>
    <p:sldLayoutId id="2147483800" r:id="rId41"/>
    <p:sldLayoutId id="2147483801" r:id="rId42"/>
    <p:sldLayoutId id="2147483802" r:id="rId43"/>
    <p:sldLayoutId id="2147483803" r:id="rId44"/>
    <p:sldLayoutId id="2147483804" r:id="rId45"/>
    <p:sldLayoutId id="2147483805" r:id="rId46"/>
    <p:sldLayoutId id="2147483806" r:id="rId47"/>
    <p:sldLayoutId id="2147483807" r:id="rId48"/>
    <p:sldLayoutId id="2147483808" r:id="rId49"/>
    <p:sldLayoutId id="2147483809" r:id="rId50"/>
    <p:sldLayoutId id="2147483810" r:id="rId51"/>
    <p:sldLayoutId id="2147483811" r:id="rId52"/>
    <p:sldLayoutId id="2147483812" r:id="rId53"/>
    <p:sldLayoutId id="2147483813" r:id="rId54"/>
    <p:sldLayoutId id="2147483814" r:id="rId55"/>
    <p:sldLayoutId id="2147483815" r:id="rId56"/>
    <p:sldLayoutId id="2147483816" r:id="rId57"/>
    <p:sldLayoutId id="2147483817" r:id="rId58"/>
    <p:sldLayoutId id="2147483818" r:id="rId59"/>
    <p:sldLayoutId id="2147483819" r:id="rId60"/>
    <p:sldLayoutId id="2147483820" r:id="rId61"/>
    <p:sldLayoutId id="2147483821" r:id="rId62"/>
    <p:sldLayoutId id="2147483822" r:id="rId63"/>
    <p:sldLayoutId id="2147483823" r:id="rId64"/>
    <p:sldLayoutId id="2147483824" r:id="rId65"/>
    <p:sldLayoutId id="2147483825" r:id="rId66"/>
    <p:sldLayoutId id="2147483826" r:id="rId67"/>
    <p:sldLayoutId id="2147483827" r:id="rId68"/>
    <p:sldLayoutId id="2147483828" r:id="rId69"/>
    <p:sldLayoutId id="2147483829" r:id="rId7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83704"/>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5"/>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75" cstate="print">
            <a:extLst>
              <a:ext uri="{28A0092B-C50C-407E-A947-70E740481C1C}">
                <a14:useLocalDpi xmlns:a14="http://schemas.microsoft.com/office/drawing/2010/main"/>
              </a:ext>
            </a:extLst>
          </a:blip>
          <a:srcRect l="762"/>
          <a:stretch/>
        </p:blipFill>
        <p:spPr>
          <a:xfrm rot="5400000">
            <a:off x="9509760" y="2843774"/>
            <a:ext cx="6858000" cy="1170455"/>
          </a:xfrm>
          <a:prstGeom prst="rect">
            <a:avLst/>
          </a:prstGeom>
        </p:spPr>
      </p:pic>
    </p:spTree>
    <p:extLst>
      <p:ext uri="{BB962C8B-B14F-4D97-AF65-F5344CB8AC3E}">
        <p14:creationId xmlns:p14="http://schemas.microsoft.com/office/powerpoint/2010/main" val="2404760934"/>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 id="2147483851" r:id="rId21"/>
    <p:sldLayoutId id="2147483852" r:id="rId22"/>
    <p:sldLayoutId id="2147483853" r:id="rId23"/>
    <p:sldLayoutId id="2147483854" r:id="rId24"/>
    <p:sldLayoutId id="2147483855" r:id="rId25"/>
    <p:sldLayoutId id="2147483856" r:id="rId26"/>
    <p:sldLayoutId id="2147483857" r:id="rId27"/>
    <p:sldLayoutId id="2147483858" r:id="rId28"/>
    <p:sldLayoutId id="2147483859" r:id="rId29"/>
    <p:sldLayoutId id="2147483860" r:id="rId30"/>
    <p:sldLayoutId id="2147483861" r:id="rId31"/>
    <p:sldLayoutId id="2147483862" r:id="rId32"/>
    <p:sldLayoutId id="2147483863" r:id="rId33"/>
    <p:sldLayoutId id="2147483864" r:id="rId34"/>
    <p:sldLayoutId id="2147483865" r:id="rId35"/>
    <p:sldLayoutId id="2147483866" r:id="rId36"/>
    <p:sldLayoutId id="2147483867" r:id="rId37"/>
    <p:sldLayoutId id="2147483868" r:id="rId38"/>
    <p:sldLayoutId id="2147483869" r:id="rId39"/>
    <p:sldLayoutId id="2147483870" r:id="rId40"/>
    <p:sldLayoutId id="2147483871" r:id="rId41"/>
    <p:sldLayoutId id="2147483872" r:id="rId42"/>
    <p:sldLayoutId id="2147483873" r:id="rId43"/>
    <p:sldLayoutId id="2147483874" r:id="rId44"/>
    <p:sldLayoutId id="2147483875" r:id="rId45"/>
    <p:sldLayoutId id="2147483876" r:id="rId46"/>
    <p:sldLayoutId id="2147483877" r:id="rId47"/>
    <p:sldLayoutId id="2147483878" r:id="rId48"/>
    <p:sldLayoutId id="2147483879" r:id="rId49"/>
    <p:sldLayoutId id="2147483880" r:id="rId50"/>
    <p:sldLayoutId id="2147483881" r:id="rId51"/>
    <p:sldLayoutId id="2147483882" r:id="rId52"/>
    <p:sldLayoutId id="2147483883" r:id="rId53"/>
    <p:sldLayoutId id="2147483884" r:id="rId54"/>
    <p:sldLayoutId id="2147483885" r:id="rId55"/>
    <p:sldLayoutId id="2147483886" r:id="rId56"/>
    <p:sldLayoutId id="2147483887" r:id="rId57"/>
    <p:sldLayoutId id="2147483888" r:id="rId58"/>
    <p:sldLayoutId id="2147483889" r:id="rId59"/>
    <p:sldLayoutId id="2147483890" r:id="rId60"/>
    <p:sldLayoutId id="2147483891" r:id="rId61"/>
    <p:sldLayoutId id="2147483892" r:id="rId62"/>
    <p:sldLayoutId id="2147483893" r:id="rId63"/>
    <p:sldLayoutId id="2147483894" r:id="rId64"/>
    <p:sldLayoutId id="2147483895" r:id="rId65"/>
    <p:sldLayoutId id="2147483896" r:id="rId66"/>
    <p:sldLayoutId id="2147483897" r:id="rId67"/>
    <p:sldLayoutId id="2147483898" r:id="rId68"/>
    <p:sldLayoutId id="2147483899" r:id="rId69"/>
    <p:sldLayoutId id="2147483900" r:id="rId70"/>
    <p:sldLayoutId id="2147483901" r:id="rId71"/>
    <p:sldLayoutId id="2147483902" r:id="rId72"/>
    <p:sldLayoutId id="2147483903" r:id="rId73"/>
  </p:sldLayoutIdLst>
  <p:transition>
    <p:fade/>
  </p:transition>
  <p:hf sldNum="0" hdr="0" ftr="0" dt="0"/>
  <p:txStyles>
    <p:titleStyle>
      <a:lvl1pPr algn="l" defTabSz="932719" rtl="0" eaLnBrk="1" latinLnBrk="0" hangingPunct="1">
        <a:lnSpc>
          <a:spcPct val="100000"/>
        </a:lnSpc>
        <a:spcBef>
          <a:spcPct val="0"/>
        </a:spcBef>
        <a:buNone/>
        <a:defRPr lang="en-US" sz="3200" b="0" kern="1200" cap="none" spc="-51" baseline="0" dirty="0">
          <a:ln w="3175">
            <a:noFill/>
          </a:ln>
          <a:gradFill>
            <a:gsLst>
              <a:gs pos="0">
                <a:schemeClr val="tx1"/>
              </a:gs>
              <a:gs pos="100000">
                <a:schemeClr val="tx1"/>
              </a:gs>
            </a:gsLst>
            <a:lin ang="5400000" scaled="1"/>
          </a:gradFill>
          <a:effectLst/>
          <a:latin typeface="+mj-lt"/>
          <a:ea typeface="+mn-ea"/>
          <a:cs typeface="Segoe UI" pitchFamily="34" charset="0"/>
        </a:defRPr>
      </a:lvl1pPr>
    </p:titleStyle>
    <p:bodyStyle>
      <a:lvl1pPr marL="228594"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0">
                <a:schemeClr val="tx1"/>
              </a:gs>
              <a:gs pos="100000">
                <a:schemeClr val="tx1"/>
              </a:gs>
            </a:gsLst>
            <a:lin ang="5400000" scaled="1"/>
          </a:gradFill>
          <a:latin typeface="+mn-lt"/>
          <a:ea typeface="+mn-ea"/>
          <a:cs typeface="Segoe UI" panose="020B0502040204020203" pitchFamily="34" charset="0"/>
        </a:defRPr>
      </a:lvl1pPr>
      <a:lvl2pPr marL="457189"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0">
                <a:schemeClr val="tx1"/>
              </a:gs>
              <a:gs pos="100000">
                <a:schemeClr val="tx1"/>
              </a:gs>
            </a:gsLst>
            <a:lin ang="5400000" scaled="1"/>
          </a:gradFill>
          <a:latin typeface="+mn-lt"/>
          <a:ea typeface="+mn-ea"/>
          <a:cs typeface="+mn-cs"/>
        </a:defRPr>
      </a:lvl2pPr>
      <a:lvl3pPr marL="657209" marR="0" indent="-20002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0">
                <a:schemeClr val="tx1"/>
              </a:gs>
              <a:gs pos="100000">
                <a:schemeClr val="tx1"/>
              </a:gs>
            </a:gsLst>
            <a:lin ang="5400000" scaled="1"/>
          </a:gradFill>
          <a:latin typeface="+mn-lt"/>
          <a:ea typeface="+mn-ea"/>
          <a:cs typeface="+mn-cs"/>
        </a:defRPr>
      </a:lvl3pPr>
      <a:lvl4pPr marL="842942" marR="0" indent="-1809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0">
                <a:schemeClr val="tx1"/>
              </a:gs>
              <a:gs pos="100000">
                <a:schemeClr val="tx1"/>
              </a:gs>
            </a:gsLst>
            <a:lin ang="5400000" scaled="1"/>
          </a:gradFill>
          <a:latin typeface="+mn-lt"/>
          <a:ea typeface="+mn-ea"/>
          <a:cs typeface="+mn-cs"/>
        </a:defRPr>
      </a:lvl4pPr>
      <a:lvl5pPr marL="1023913" marR="0" indent="-1682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0">
                <a:schemeClr val="tx1"/>
              </a:gs>
              <a:gs pos="100000">
                <a:schemeClr val="tx1"/>
              </a:gs>
            </a:gsLst>
            <a:lin ang="5400000" scaled="1"/>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873">
          <p15:clr>
            <a:srgbClr val="C35EA4"/>
          </p15:clr>
        </p15:guide>
        <p15:guide id="17" pos="17335">
          <p15:clr>
            <a:srgbClr val="C35EA4"/>
          </p15:clr>
        </p15:guide>
        <p15:guide id="25" orient="horz" pos="875">
          <p15:clr>
            <a:srgbClr val="C35EA4"/>
          </p15:clr>
        </p15:guide>
        <p15:guide id="26" orient="horz" pos="9360">
          <p15:clr>
            <a:srgbClr val="C35EA4"/>
          </p15:clr>
        </p15:guide>
        <p15:guide id="27" orient="horz" pos="436">
          <p15:clr>
            <a:srgbClr val="A4A3A4"/>
          </p15:clr>
        </p15:guide>
        <p15:guide id="28" pos="439">
          <p15:clr>
            <a:srgbClr val="A4A3A4"/>
          </p15:clr>
        </p15:guide>
        <p15:guide id="29" orient="horz" pos="9801">
          <p15:clr>
            <a:srgbClr val="A4A3A4"/>
          </p15:clr>
        </p15:guide>
        <p15:guide id="30" pos="1776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8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181980115"/>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 id="2147483921" r:id="rId17"/>
    <p:sldLayoutId id="2147483922" r:id="rId18"/>
    <p:sldLayoutId id="2147483923" r:id="rId19"/>
    <p:sldLayoutId id="2147483924" r:id="rId20"/>
    <p:sldLayoutId id="2147483925" r:id="rId21"/>
    <p:sldLayoutId id="2147483926" r:id="rId22"/>
    <p:sldLayoutId id="2147483927" r:id="rId23"/>
    <p:sldLayoutId id="2147483928" r:id="rId24"/>
    <p:sldLayoutId id="2147483929" r:id="rId25"/>
    <p:sldLayoutId id="2147483930" r:id="rId26"/>
    <p:sldLayoutId id="2147483931" r:id="rId27"/>
    <p:sldLayoutId id="2147483932" r:id="rId28"/>
    <p:sldLayoutId id="2147483933" r:id="rId29"/>
    <p:sldLayoutId id="2147483934" r:id="rId30"/>
    <p:sldLayoutId id="2147483935" r:id="rId31"/>
    <p:sldLayoutId id="2147483936" r:id="rId32"/>
    <p:sldLayoutId id="2147483937" r:id="rId33"/>
    <p:sldLayoutId id="2147483938" r:id="rId34"/>
    <p:sldLayoutId id="2147483939" r:id="rId35"/>
    <p:sldLayoutId id="2147483940" r:id="rId36"/>
    <p:sldLayoutId id="2147483941" r:id="rId37"/>
    <p:sldLayoutId id="2147483942" r:id="rId38"/>
    <p:sldLayoutId id="2147483943" r:id="rId39"/>
    <p:sldLayoutId id="2147483944" r:id="rId40"/>
    <p:sldLayoutId id="2147483945" r:id="rId41"/>
    <p:sldLayoutId id="2147483946" r:id="rId42"/>
    <p:sldLayoutId id="2147483947" r:id="rId43"/>
    <p:sldLayoutId id="2147483948" r:id="rId44"/>
    <p:sldLayoutId id="2147483949" r:id="rId45"/>
    <p:sldLayoutId id="2147483950" r:id="rId46"/>
    <p:sldLayoutId id="2147483951" r:id="rId47"/>
    <p:sldLayoutId id="2147483952" r:id="rId48"/>
    <p:sldLayoutId id="2147483953" r:id="rId49"/>
    <p:sldLayoutId id="2147483954" r:id="rId50"/>
    <p:sldLayoutId id="2147483955" r:id="rId51"/>
    <p:sldLayoutId id="2147483956" r:id="rId52"/>
    <p:sldLayoutId id="2147483957" r:id="rId53"/>
    <p:sldLayoutId id="2147483958" r:id="rId54"/>
    <p:sldLayoutId id="2147483959" r:id="rId55"/>
    <p:sldLayoutId id="2147483960" r:id="rId56"/>
    <p:sldLayoutId id="2147483961" r:id="rId57"/>
    <p:sldLayoutId id="2147483962" r:id="rId58"/>
    <p:sldLayoutId id="2147483963" r:id="rId59"/>
    <p:sldLayoutId id="2147483964" r:id="rId60"/>
    <p:sldLayoutId id="2147483965" r:id="rId61"/>
    <p:sldLayoutId id="2147483966" r:id="rId62"/>
    <p:sldLayoutId id="2147483967" r:id="rId63"/>
    <p:sldLayoutId id="2147483968" r:id="rId64"/>
    <p:sldLayoutId id="2147483969" r:id="rId65"/>
    <p:sldLayoutId id="2147483970" r:id="rId66"/>
    <p:sldLayoutId id="2147483971" r:id="rId67"/>
    <p:sldLayoutId id="2147483972" r:id="rId68"/>
    <p:sldLayoutId id="2147483973" r:id="rId69"/>
    <p:sldLayoutId id="2147483974" r:id="rId70"/>
    <p:sldLayoutId id="2147483975" r:id="rId71"/>
    <p:sldLayoutId id="2147483976" r:id="rId72"/>
    <p:sldLayoutId id="2147483977" r:id="rId73"/>
    <p:sldLayoutId id="2147483978" r:id="rId74"/>
    <p:sldLayoutId id="2147483979" r:id="rId75"/>
    <p:sldLayoutId id="2147483980" r:id="rId76"/>
    <p:sldLayoutId id="2147483981" r:id="rId77"/>
    <p:sldLayoutId id="2147483982" r:id="rId78"/>
    <p:sldLayoutId id="2147483983" r:id="rId79"/>
    <p:sldLayoutId id="2147483984" r:id="rId80"/>
    <p:sldLayoutId id="2147483985" r:id="rId81"/>
    <p:sldLayoutId id="2147483986" r:id="rId82"/>
    <p:sldLayoutId id="2147483987" r:id="rId83"/>
    <p:sldLayoutId id="2147483988" r:id="rId84"/>
    <p:sldLayoutId id="2147483989" r:id="rId8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3.jpeg"/><Relationship Id="rId1" Type="http://schemas.openxmlformats.org/officeDocument/2006/relationships/slideLayout" Target="../slideLayouts/slideLayout83.xml"/></Relationships>
</file>

<file path=ppt/slides/_rels/slide10.xml.rels><?xml version="1.0" encoding="UTF-8" standalone="yes"?>
<Relationships xmlns="http://schemas.openxmlformats.org/package/2006/relationships"><Relationship Id="rId3" Type="http://schemas.openxmlformats.org/officeDocument/2006/relationships/image" Target="../media/image82.png"/><Relationship Id="rId2" Type="http://schemas.openxmlformats.org/officeDocument/2006/relationships/image" Target="../media/image81.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87.png"/><Relationship Id="rId2" Type="http://schemas.openxmlformats.org/officeDocument/2006/relationships/image" Target="../media/image86.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image" Target="../media/image88.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93.png"/><Relationship Id="rId2" Type="http://schemas.openxmlformats.org/officeDocument/2006/relationships/image" Target="../media/image92.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4.xml"/></Relationships>
</file>

<file path=ppt/slides/_rels/slide20.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6.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98.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hyperlink" Target="https://www.publicdomainpictures.net/en/view-image.php?image=163729&amp;picture=jogging-at-sunset" TargetMode="External"/><Relationship Id="rId2" Type="http://schemas.openxmlformats.org/officeDocument/2006/relationships/image" Target="../media/image99.jpeg"/><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image" Target="../media/image100.jpeg"/><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3.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25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image" Target="../media/image75.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8.png"/><Relationship Id="rId2" Type="http://schemas.openxmlformats.org/officeDocument/2006/relationships/image" Target="../media/image77.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79.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id="{72B58571-9AA6-D080-248A-60DBAB6985AE}"/>
              </a:ext>
            </a:extLst>
          </p:cNvPr>
          <p:cNvPicPr>
            <a:picLocks noChangeAspect="1"/>
          </p:cNvPicPr>
          <p:nvPr/>
        </p:nvPicPr>
        <p:blipFill rotWithShape="1">
          <a:blip r:embed="rId2"/>
          <a:srcRect t="7863" b="7868"/>
          <a:stretch/>
        </p:blipFill>
        <p:spPr>
          <a:xfrm>
            <a:off x="20" y="10"/>
            <a:ext cx="12191979" cy="6857989"/>
          </a:xfrm>
          <a:prstGeom prst="rect">
            <a:avLst/>
          </a:prstGeom>
        </p:spPr>
      </p:pic>
      <p:sp>
        <p:nvSpPr>
          <p:cNvPr id="8" name="Freeform: Shape 7">
            <a:extLst>
              <a:ext uri="{FF2B5EF4-FFF2-40B4-BE49-F238E27FC236}">
                <a16:creationId xmlns:a16="http://schemas.microsoft.com/office/drawing/2014/main" id="{FCEE7277-2301-F921-BB4E-803040714FFA}"/>
              </a:ext>
            </a:extLst>
          </p:cNvPr>
          <p:cNvSpPr/>
          <p:nvPr/>
        </p:nvSpPr>
        <p:spPr>
          <a:xfrm>
            <a:off x="2505695" y="712519"/>
            <a:ext cx="9686306" cy="6145481"/>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alpha val="64000"/>
                </a:schemeClr>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882446" y="3092651"/>
            <a:ext cx="5429290" cy="2142559"/>
          </a:xfrm>
        </p:spPr>
        <p:txBody>
          <a:bodyPr>
            <a:normAutofit/>
          </a:bodyPr>
          <a:lstStyle/>
          <a:p>
            <a:pPr algn="r">
              <a:lnSpc>
                <a:spcPct val="90000"/>
              </a:lnSpc>
            </a:pPr>
            <a:r>
              <a:rPr lang="en-US" sz="4800"/>
              <a:t>Microsoft </a:t>
            </a:r>
            <a:r>
              <a:rPr lang="en-US" sz="4800" err="1"/>
              <a:t>Entra</a:t>
            </a:r>
            <a:r>
              <a:rPr lang="en-US" sz="4800"/>
              <a:t> Permissions Management</a:t>
            </a:r>
          </a:p>
        </p:txBody>
      </p:sp>
      <p:sp>
        <p:nvSpPr>
          <p:cNvPr id="3" name="Subtitle 2"/>
          <p:cNvSpPr>
            <a:spLocks noGrp="1"/>
          </p:cNvSpPr>
          <p:nvPr>
            <p:ph type="subTitle" idx="1"/>
          </p:nvPr>
        </p:nvSpPr>
        <p:spPr>
          <a:xfrm>
            <a:off x="5829817" y="5409639"/>
            <a:ext cx="5481920" cy="908807"/>
          </a:xfrm>
        </p:spPr>
        <p:txBody>
          <a:bodyPr>
            <a:noAutofit/>
          </a:bodyPr>
          <a:lstStyle/>
          <a:p>
            <a:pPr algn="r">
              <a:lnSpc>
                <a:spcPct val="110000"/>
              </a:lnSpc>
            </a:pPr>
            <a:r>
              <a:rPr lang="en-US" b="1"/>
              <a:t>Automation and Alerts</a:t>
            </a:r>
          </a:p>
          <a:p>
            <a:pPr algn="r">
              <a:lnSpc>
                <a:spcPct val="110000"/>
              </a:lnSpc>
            </a:pPr>
            <a:r>
              <a:rPr lang="en-US" b="1"/>
              <a:t>&lt;Name&gt;</a:t>
            </a:r>
          </a:p>
          <a:p>
            <a:pPr algn="r">
              <a:lnSpc>
                <a:spcPct val="110000"/>
              </a:lnSpc>
            </a:pPr>
            <a:r>
              <a:rPr lang="en-US" b="1"/>
              <a:t>&lt;Job role&gt;</a:t>
            </a:r>
          </a:p>
        </p:txBody>
      </p:sp>
    </p:spTree>
    <p:extLst>
      <p:ext uri="{BB962C8B-B14F-4D97-AF65-F5344CB8AC3E}">
        <p14:creationId xmlns:p14="http://schemas.microsoft.com/office/powerpoint/2010/main" val="1688318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Statistical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5343001"/>
          </a:xfrm>
        </p:spPr>
        <p:txBody>
          <a:bodyPr/>
          <a:lstStyle/>
          <a:p>
            <a:r>
              <a:rPr lang="en-US"/>
              <a:t>Go to the Statistical Anomaly tab, Alert Triggers, and choose Create Alert Trigger:</a:t>
            </a:r>
          </a:p>
          <a:p>
            <a:r>
              <a:rPr lang="en-US"/>
              <a:t>There are 6 kinds of Statistical Anomaly Alerts you can create. Recommended to start with these:</a:t>
            </a:r>
          </a:p>
          <a:p>
            <a:pPr lvl="2"/>
            <a:r>
              <a:rPr lang="en-US"/>
              <a:t>Identity Performed High Number of Tasks</a:t>
            </a:r>
          </a:p>
          <a:p>
            <a:pPr lvl="2"/>
            <a:r>
              <a:rPr lang="en-US"/>
              <a:t>Identity Performed Tasks with Multiple Unusual Patterns</a:t>
            </a:r>
          </a:p>
          <a:p>
            <a:pPr lvl="2"/>
            <a:r>
              <a:rPr lang="en-US"/>
              <a:t>Identity Performed Tasks with Unusual Results</a:t>
            </a:r>
          </a:p>
          <a:p>
            <a:pPr lvl="2"/>
            <a:r>
              <a:rPr lang="en-US"/>
              <a:t>Identity Performed Tasks with Unusual Timing</a:t>
            </a:r>
          </a:p>
          <a:p>
            <a:pPr lvl="2"/>
            <a:r>
              <a:rPr lang="en-US"/>
              <a:t>Identity Performed Tasks with Unusual Types</a:t>
            </a:r>
          </a:p>
          <a:p>
            <a:endParaRPr lang="en-US"/>
          </a:p>
        </p:txBody>
      </p:sp>
      <p:pic>
        <p:nvPicPr>
          <p:cNvPr id="7" name="Content Placeholder 6">
            <a:extLst>
              <a:ext uri="{FF2B5EF4-FFF2-40B4-BE49-F238E27FC236}">
                <a16:creationId xmlns:a16="http://schemas.microsoft.com/office/drawing/2014/main" id="{95E86655-EA31-2098-9E1D-62F078F78372}"/>
              </a:ext>
            </a:extLst>
          </p:cNvPr>
          <p:cNvPicPr>
            <a:picLocks noGrp="1" noChangeAspect="1"/>
          </p:cNvPicPr>
          <p:nvPr>
            <p:ph sz="quarter" idx="13"/>
          </p:nvPr>
        </p:nvPicPr>
        <p:blipFill>
          <a:blip r:embed="rId2"/>
          <a:stretch>
            <a:fillRect/>
          </a:stretch>
        </p:blipFill>
        <p:spPr>
          <a:xfrm>
            <a:off x="5717287" y="1435100"/>
            <a:ext cx="6474713" cy="1348392"/>
          </a:xfrm>
          <a:prstGeom prst="rect">
            <a:avLst/>
          </a:prstGeom>
        </p:spPr>
      </p:pic>
      <p:pic>
        <p:nvPicPr>
          <p:cNvPr id="4" name="Picture 3">
            <a:extLst>
              <a:ext uri="{FF2B5EF4-FFF2-40B4-BE49-F238E27FC236}">
                <a16:creationId xmlns:a16="http://schemas.microsoft.com/office/drawing/2014/main" id="{F8C47B96-9D92-AB08-18C0-E7BD8080B0D1}"/>
              </a:ext>
            </a:extLst>
          </p:cNvPr>
          <p:cNvPicPr>
            <a:picLocks noChangeAspect="1"/>
          </p:cNvPicPr>
          <p:nvPr/>
        </p:nvPicPr>
        <p:blipFill>
          <a:blip r:embed="rId3"/>
          <a:stretch>
            <a:fillRect/>
          </a:stretch>
        </p:blipFill>
        <p:spPr>
          <a:xfrm>
            <a:off x="6695814" y="3207394"/>
            <a:ext cx="4045846" cy="3285490"/>
          </a:xfrm>
          <a:prstGeom prst="rect">
            <a:avLst/>
          </a:prstGeom>
        </p:spPr>
      </p:pic>
    </p:spTree>
    <p:extLst>
      <p:ext uri="{BB962C8B-B14F-4D97-AF65-F5344CB8AC3E}">
        <p14:creationId xmlns:p14="http://schemas.microsoft.com/office/powerpoint/2010/main" val="320954998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Statistical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3102388"/>
          </a:xfrm>
        </p:spPr>
        <p:txBody>
          <a:bodyPr vert="horz" wrap="square" lIns="0" tIns="0" rIns="0" bIns="0" rtlCol="0" anchor="t">
            <a:spAutoFit/>
          </a:bodyPr>
          <a:lstStyle/>
          <a:p>
            <a:r>
              <a:rPr lang="en-US">
                <a:cs typeface="Segoe UI"/>
              </a:rPr>
              <a:t>It's recommended that you set up your alert triggers based on folders rather than picking and choosing individual subscriptions</a:t>
            </a:r>
          </a:p>
          <a:p>
            <a:r>
              <a:rPr lang="en-US"/>
              <a:t>When completed, you should have at least 5 alert triggers:</a:t>
            </a:r>
          </a:p>
        </p:txBody>
      </p:sp>
      <p:pic>
        <p:nvPicPr>
          <p:cNvPr id="9" name="Content Placeholder 8">
            <a:extLst>
              <a:ext uri="{FF2B5EF4-FFF2-40B4-BE49-F238E27FC236}">
                <a16:creationId xmlns:a16="http://schemas.microsoft.com/office/drawing/2014/main" id="{95D775F9-1767-CE86-EA9E-FEABE60D93A7}"/>
              </a:ext>
            </a:extLst>
          </p:cNvPr>
          <p:cNvPicPr>
            <a:picLocks noGrp="1" noChangeAspect="1"/>
          </p:cNvPicPr>
          <p:nvPr>
            <p:ph sz="quarter" idx="13"/>
          </p:nvPr>
        </p:nvPicPr>
        <p:blipFill>
          <a:blip r:embed="rId2"/>
          <a:stretch>
            <a:fillRect/>
          </a:stretch>
        </p:blipFill>
        <p:spPr>
          <a:xfrm>
            <a:off x="6396039" y="1435100"/>
            <a:ext cx="5219700" cy="1734885"/>
          </a:xfrm>
          <a:prstGeom prst="rect">
            <a:avLst/>
          </a:prstGeom>
        </p:spPr>
      </p:pic>
      <p:pic>
        <p:nvPicPr>
          <p:cNvPr id="4" name="Picture 3">
            <a:extLst>
              <a:ext uri="{FF2B5EF4-FFF2-40B4-BE49-F238E27FC236}">
                <a16:creationId xmlns:a16="http://schemas.microsoft.com/office/drawing/2014/main" id="{28BABB17-C125-FFE1-72A4-B0DD98A7C4D0}"/>
              </a:ext>
            </a:extLst>
          </p:cNvPr>
          <p:cNvPicPr>
            <a:picLocks noChangeAspect="1"/>
          </p:cNvPicPr>
          <p:nvPr/>
        </p:nvPicPr>
        <p:blipFill>
          <a:blip r:embed="rId3"/>
          <a:stretch>
            <a:fillRect/>
          </a:stretch>
        </p:blipFill>
        <p:spPr>
          <a:xfrm>
            <a:off x="5290457" y="4467985"/>
            <a:ext cx="6770914" cy="2241347"/>
          </a:xfrm>
          <a:prstGeom prst="rect">
            <a:avLst/>
          </a:prstGeom>
        </p:spPr>
      </p:pic>
    </p:spTree>
    <p:extLst>
      <p:ext uri="{BB962C8B-B14F-4D97-AF65-F5344CB8AC3E}">
        <p14:creationId xmlns:p14="http://schemas.microsoft.com/office/powerpoint/2010/main" val="270351837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Permissions Analytics</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1292662"/>
          </a:xfrm>
        </p:spPr>
        <p:txBody>
          <a:bodyPr/>
          <a:lstStyle/>
          <a:p>
            <a:r>
              <a:rPr lang="en-US"/>
              <a:t>Go to the Permission Analytics tab, Alert Triggers, and choose Create Alert Trigger:</a:t>
            </a:r>
          </a:p>
        </p:txBody>
      </p:sp>
      <p:pic>
        <p:nvPicPr>
          <p:cNvPr id="6" name="Content Placeholder 5">
            <a:extLst>
              <a:ext uri="{FF2B5EF4-FFF2-40B4-BE49-F238E27FC236}">
                <a16:creationId xmlns:a16="http://schemas.microsoft.com/office/drawing/2014/main" id="{20B89B4C-6567-0EA5-D763-DC92EEF30CA4}"/>
              </a:ext>
            </a:extLst>
          </p:cNvPr>
          <p:cNvPicPr>
            <a:picLocks noGrp="1" noChangeAspect="1"/>
          </p:cNvPicPr>
          <p:nvPr>
            <p:ph sz="quarter" idx="13"/>
          </p:nvPr>
        </p:nvPicPr>
        <p:blipFill>
          <a:blip r:embed="rId2"/>
          <a:stretch>
            <a:fillRect/>
          </a:stretch>
        </p:blipFill>
        <p:spPr>
          <a:xfrm>
            <a:off x="975286" y="3341163"/>
            <a:ext cx="10634102" cy="2081737"/>
          </a:xfrm>
          <a:prstGeom prst="rect">
            <a:avLst/>
          </a:prstGeom>
        </p:spPr>
      </p:pic>
    </p:spTree>
    <p:extLst>
      <p:ext uri="{BB962C8B-B14F-4D97-AF65-F5344CB8AC3E}">
        <p14:creationId xmlns:p14="http://schemas.microsoft.com/office/powerpoint/2010/main" val="348908104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Permissions Analytics</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3188565"/>
          </a:xfrm>
        </p:spPr>
        <p:txBody>
          <a:bodyPr/>
          <a:lstStyle/>
          <a:p>
            <a:r>
              <a:rPr lang="en-US"/>
              <a:t>There are different permissions analytics for AWS, Azure, and GCP</a:t>
            </a:r>
          </a:p>
          <a:p>
            <a:r>
              <a:rPr lang="en-US"/>
              <a:t>Create the alerts on the following pages for each provider, to start</a:t>
            </a:r>
          </a:p>
          <a:p>
            <a:endParaRPr lang="en-US"/>
          </a:p>
        </p:txBody>
      </p:sp>
      <p:pic>
        <p:nvPicPr>
          <p:cNvPr id="8" name="Content Placeholder 7">
            <a:extLst>
              <a:ext uri="{FF2B5EF4-FFF2-40B4-BE49-F238E27FC236}">
                <a16:creationId xmlns:a16="http://schemas.microsoft.com/office/drawing/2014/main" id="{150A721F-F174-07B7-1314-3847B8A103B3}"/>
              </a:ext>
            </a:extLst>
          </p:cNvPr>
          <p:cNvPicPr>
            <a:picLocks noGrp="1" noChangeAspect="1"/>
          </p:cNvPicPr>
          <p:nvPr>
            <p:ph sz="quarter" idx="13"/>
          </p:nvPr>
        </p:nvPicPr>
        <p:blipFill>
          <a:blip r:embed="rId2"/>
          <a:stretch>
            <a:fillRect/>
          </a:stretch>
        </p:blipFill>
        <p:spPr>
          <a:xfrm>
            <a:off x="5955348" y="1014537"/>
            <a:ext cx="3127479" cy="2414463"/>
          </a:xfrm>
          <a:prstGeom prst="rect">
            <a:avLst/>
          </a:prstGeom>
        </p:spPr>
      </p:pic>
      <p:pic>
        <p:nvPicPr>
          <p:cNvPr id="9" name="Picture 8">
            <a:extLst>
              <a:ext uri="{FF2B5EF4-FFF2-40B4-BE49-F238E27FC236}">
                <a16:creationId xmlns:a16="http://schemas.microsoft.com/office/drawing/2014/main" id="{FD687775-2BC0-01F9-E8F6-8862952102EB}"/>
              </a:ext>
            </a:extLst>
          </p:cNvPr>
          <p:cNvPicPr>
            <a:picLocks noChangeAspect="1"/>
          </p:cNvPicPr>
          <p:nvPr/>
        </p:nvPicPr>
        <p:blipFill>
          <a:blip r:embed="rId3"/>
          <a:stretch>
            <a:fillRect/>
          </a:stretch>
        </p:blipFill>
        <p:spPr>
          <a:xfrm>
            <a:off x="7623810" y="3501494"/>
            <a:ext cx="4358639" cy="3232869"/>
          </a:xfrm>
          <a:prstGeom prst="rect">
            <a:avLst/>
          </a:prstGeom>
        </p:spPr>
      </p:pic>
    </p:spTree>
    <p:extLst>
      <p:ext uri="{BB962C8B-B14F-4D97-AF65-F5344CB8AC3E}">
        <p14:creationId xmlns:p14="http://schemas.microsoft.com/office/powerpoint/2010/main" val="134347733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8D177-6218-E7A4-90F5-F1E4DF0698B7}"/>
              </a:ext>
            </a:extLst>
          </p:cNvPr>
          <p:cNvSpPr>
            <a:spLocks noGrp="1"/>
          </p:cNvSpPr>
          <p:nvPr>
            <p:ph type="title"/>
          </p:nvPr>
        </p:nvSpPr>
        <p:spPr/>
        <p:txBody>
          <a:bodyPr/>
          <a:lstStyle/>
          <a:p>
            <a:r>
              <a:rPr lang="en-US"/>
              <a:t>Recommended Alerts – Permissions Analytics</a:t>
            </a:r>
          </a:p>
        </p:txBody>
      </p:sp>
      <p:sp>
        <p:nvSpPr>
          <p:cNvPr id="3" name="Text Placeholder 2">
            <a:extLst>
              <a:ext uri="{FF2B5EF4-FFF2-40B4-BE49-F238E27FC236}">
                <a16:creationId xmlns:a16="http://schemas.microsoft.com/office/drawing/2014/main" id="{0C0AFCE9-0953-F31C-7A5F-97EDB20623CC}"/>
              </a:ext>
            </a:extLst>
          </p:cNvPr>
          <p:cNvSpPr>
            <a:spLocks noGrp="1"/>
          </p:cNvSpPr>
          <p:nvPr>
            <p:ph type="body" sz="quarter" idx="16"/>
          </p:nvPr>
        </p:nvSpPr>
        <p:spPr>
          <a:xfrm>
            <a:off x="585217" y="1929981"/>
            <a:ext cx="3264408" cy="338554"/>
          </a:xfrm>
        </p:spPr>
        <p:txBody>
          <a:bodyPr/>
          <a:lstStyle/>
          <a:p>
            <a:r>
              <a:rPr lang="en-US"/>
              <a:t>AWS</a:t>
            </a:r>
          </a:p>
        </p:txBody>
      </p:sp>
      <p:sp>
        <p:nvSpPr>
          <p:cNvPr id="4" name="Text Placeholder 3">
            <a:extLst>
              <a:ext uri="{FF2B5EF4-FFF2-40B4-BE49-F238E27FC236}">
                <a16:creationId xmlns:a16="http://schemas.microsoft.com/office/drawing/2014/main" id="{AE6555B8-0FB2-C4F5-1D5F-359DEED72098}"/>
              </a:ext>
            </a:extLst>
          </p:cNvPr>
          <p:cNvSpPr>
            <a:spLocks noGrp="1"/>
          </p:cNvSpPr>
          <p:nvPr>
            <p:ph type="body" sz="quarter" idx="14"/>
          </p:nvPr>
        </p:nvSpPr>
        <p:spPr>
          <a:xfrm>
            <a:off x="585217" y="2390775"/>
            <a:ext cx="3264408" cy="3434786"/>
          </a:xfrm>
        </p:spPr>
        <p:txBody>
          <a:bodyPr vert="horz" wrap="square" lIns="0" tIns="0" rIns="0" bIns="0" rtlCol="0" anchor="t">
            <a:spAutoFit/>
          </a:bodyPr>
          <a:lstStyle/>
          <a:p>
            <a:pPr marL="175895" indent="-175895"/>
            <a:r>
              <a:rPr lang="en-US" sz="1800"/>
              <a:t>Overprovisioned Active Roles</a:t>
            </a:r>
            <a:endParaRPr lang="en-US"/>
          </a:p>
          <a:p>
            <a:pPr marL="175895" indent="-175895"/>
            <a:r>
              <a:rPr lang="en-US" sz="1800"/>
              <a:t>Overprovisioned Active Users</a:t>
            </a:r>
          </a:p>
          <a:p>
            <a:pPr marL="175895" indent="-175895"/>
            <a:r>
              <a:rPr lang="en-US" sz="1800"/>
              <a:t>Roles with Privilege Escalation</a:t>
            </a:r>
          </a:p>
          <a:p>
            <a:pPr marL="175895" indent="-175895"/>
            <a:r>
              <a:rPr lang="en-US" sz="1800"/>
              <a:t>Service Accounts with Privilege Escalation</a:t>
            </a:r>
          </a:p>
          <a:p>
            <a:pPr marL="175895" indent="-175895"/>
            <a:r>
              <a:rPr lang="en-US" sz="1800"/>
              <a:t>Super Roles</a:t>
            </a:r>
          </a:p>
          <a:p>
            <a:pPr marL="175895" indent="-175895"/>
            <a:r>
              <a:rPr lang="en-US" sz="1800"/>
              <a:t>Super Users</a:t>
            </a:r>
          </a:p>
          <a:p>
            <a:pPr marL="175895" indent="-175895"/>
            <a:r>
              <a:rPr lang="en-US" sz="1800"/>
              <a:t>Users with Privilege Escalation</a:t>
            </a:r>
          </a:p>
          <a:p>
            <a:pPr marL="175895" indent="-175895"/>
            <a:r>
              <a:rPr lang="en-US" sz="1800">
                <a:cs typeface="Segoe UI"/>
              </a:rPr>
              <a:t>(Optional, depending on use of IDP for MFA) User with no MFA</a:t>
            </a:r>
            <a:endParaRPr lang="en-US" sz="1800"/>
          </a:p>
        </p:txBody>
      </p:sp>
      <p:sp>
        <p:nvSpPr>
          <p:cNvPr id="5" name="Text Placeholder 4">
            <a:extLst>
              <a:ext uri="{FF2B5EF4-FFF2-40B4-BE49-F238E27FC236}">
                <a16:creationId xmlns:a16="http://schemas.microsoft.com/office/drawing/2014/main" id="{A462E5B1-7D1D-08B1-85B4-25DC1E838368}"/>
              </a:ext>
            </a:extLst>
          </p:cNvPr>
          <p:cNvSpPr>
            <a:spLocks noGrp="1"/>
          </p:cNvSpPr>
          <p:nvPr>
            <p:ph type="body" sz="quarter" idx="17"/>
          </p:nvPr>
        </p:nvSpPr>
        <p:spPr>
          <a:xfrm>
            <a:off x="4463796" y="1929981"/>
            <a:ext cx="3264408" cy="338554"/>
          </a:xfrm>
        </p:spPr>
        <p:txBody>
          <a:bodyPr/>
          <a:lstStyle/>
          <a:p>
            <a:r>
              <a:rPr lang="en-US"/>
              <a:t>Azure</a:t>
            </a:r>
          </a:p>
        </p:txBody>
      </p:sp>
      <p:sp>
        <p:nvSpPr>
          <p:cNvPr id="6" name="Text Placeholder 5">
            <a:extLst>
              <a:ext uri="{FF2B5EF4-FFF2-40B4-BE49-F238E27FC236}">
                <a16:creationId xmlns:a16="http://schemas.microsoft.com/office/drawing/2014/main" id="{27456C79-37E0-6070-9A45-48DEA2507750}"/>
              </a:ext>
            </a:extLst>
          </p:cNvPr>
          <p:cNvSpPr>
            <a:spLocks noGrp="1"/>
          </p:cNvSpPr>
          <p:nvPr>
            <p:ph type="body" sz="quarter" idx="15"/>
          </p:nvPr>
        </p:nvSpPr>
        <p:spPr>
          <a:xfrm>
            <a:off x="4463796" y="2384135"/>
            <a:ext cx="3264408" cy="1551194"/>
          </a:xfrm>
        </p:spPr>
        <p:txBody>
          <a:bodyPr/>
          <a:lstStyle/>
          <a:p>
            <a:r>
              <a:rPr lang="en-US" sz="1800"/>
              <a:t>Overprovisioned Active System Identities</a:t>
            </a:r>
          </a:p>
          <a:p>
            <a:r>
              <a:rPr lang="en-US" sz="1800"/>
              <a:t>Overprovisioned Active Users</a:t>
            </a:r>
          </a:p>
          <a:p>
            <a:r>
              <a:rPr lang="en-US" sz="1800"/>
              <a:t>Super System Identities</a:t>
            </a:r>
          </a:p>
          <a:p>
            <a:r>
              <a:rPr lang="en-US" sz="1800"/>
              <a:t>Super Users</a:t>
            </a:r>
          </a:p>
        </p:txBody>
      </p:sp>
      <p:sp>
        <p:nvSpPr>
          <p:cNvPr id="7" name="Text Placeholder 6">
            <a:extLst>
              <a:ext uri="{FF2B5EF4-FFF2-40B4-BE49-F238E27FC236}">
                <a16:creationId xmlns:a16="http://schemas.microsoft.com/office/drawing/2014/main" id="{6F8C20E3-A991-9D0B-9D4C-0FE20232A0CB}"/>
              </a:ext>
            </a:extLst>
          </p:cNvPr>
          <p:cNvSpPr>
            <a:spLocks noGrp="1"/>
          </p:cNvSpPr>
          <p:nvPr>
            <p:ph type="body" sz="quarter" idx="18"/>
          </p:nvPr>
        </p:nvSpPr>
        <p:spPr>
          <a:xfrm>
            <a:off x="8570975" y="1929981"/>
            <a:ext cx="3264408" cy="338554"/>
          </a:xfrm>
        </p:spPr>
        <p:txBody>
          <a:bodyPr/>
          <a:lstStyle/>
          <a:p>
            <a:r>
              <a:rPr lang="en-US"/>
              <a:t>GCP</a:t>
            </a:r>
          </a:p>
        </p:txBody>
      </p:sp>
      <p:sp>
        <p:nvSpPr>
          <p:cNvPr id="8" name="Text Placeholder 7">
            <a:extLst>
              <a:ext uri="{FF2B5EF4-FFF2-40B4-BE49-F238E27FC236}">
                <a16:creationId xmlns:a16="http://schemas.microsoft.com/office/drawing/2014/main" id="{16FF5288-8EDF-347D-16E9-4CE6391B7332}"/>
              </a:ext>
            </a:extLst>
          </p:cNvPr>
          <p:cNvSpPr>
            <a:spLocks noGrp="1"/>
          </p:cNvSpPr>
          <p:nvPr>
            <p:ph type="body" sz="quarter" idx="19"/>
          </p:nvPr>
        </p:nvSpPr>
        <p:spPr>
          <a:xfrm>
            <a:off x="8342375" y="2390775"/>
            <a:ext cx="3264408" cy="3379387"/>
          </a:xfrm>
        </p:spPr>
        <p:txBody>
          <a:bodyPr/>
          <a:lstStyle/>
          <a:p>
            <a:pPr lvl="1"/>
            <a:r>
              <a:rPr lang="en-US"/>
              <a:t>Overprovisioned Active Service Accounts</a:t>
            </a:r>
          </a:p>
          <a:p>
            <a:pPr lvl="1"/>
            <a:r>
              <a:rPr lang="en-US"/>
              <a:t>Overprovisioned Active Users</a:t>
            </a:r>
          </a:p>
          <a:p>
            <a:pPr lvl="1"/>
            <a:r>
              <a:rPr lang="en-US"/>
              <a:t>Service Accounts with Privilege Escalation</a:t>
            </a:r>
          </a:p>
          <a:p>
            <a:pPr lvl="1"/>
            <a:r>
              <a:rPr lang="en-US"/>
              <a:t>Super Service Accounts</a:t>
            </a:r>
          </a:p>
          <a:p>
            <a:pPr lvl="1"/>
            <a:r>
              <a:rPr lang="en-US"/>
              <a:t>Super Users</a:t>
            </a:r>
          </a:p>
          <a:p>
            <a:pPr lvl="1"/>
            <a:r>
              <a:rPr lang="en-US"/>
              <a:t>Users with Privilege Escalation</a:t>
            </a:r>
          </a:p>
          <a:p>
            <a:endParaRPr lang="en-US" sz="1800"/>
          </a:p>
        </p:txBody>
      </p:sp>
      <p:sp>
        <p:nvSpPr>
          <p:cNvPr id="9" name="TextBox 8">
            <a:extLst>
              <a:ext uri="{FF2B5EF4-FFF2-40B4-BE49-F238E27FC236}">
                <a16:creationId xmlns:a16="http://schemas.microsoft.com/office/drawing/2014/main" id="{08BA27A1-E7BB-6895-20FD-B86E7FAB0E67}"/>
              </a:ext>
            </a:extLst>
          </p:cNvPr>
          <p:cNvSpPr txBox="1"/>
          <p:nvPr/>
        </p:nvSpPr>
        <p:spPr>
          <a:xfrm>
            <a:off x="585217" y="1112808"/>
            <a:ext cx="10732640" cy="615553"/>
          </a:xfrm>
          <a:prstGeom prst="rect">
            <a:avLst/>
          </a:prstGeom>
          <a:noFill/>
        </p:spPr>
        <p:txBody>
          <a:bodyPr wrap="square" lIns="0" tIns="0" rIns="0" bIns="0" rtlCol="0">
            <a:spAutoFit/>
          </a:bodyPr>
          <a:lstStyle/>
          <a:p>
            <a:pPr algn="l"/>
            <a:r>
              <a:rPr lang="en-US" sz="2000"/>
              <a:t>Recommended initial set of alerts, start here at minimum, add additional Permissions Analytics alerts depending on need:</a:t>
            </a:r>
          </a:p>
        </p:txBody>
      </p:sp>
    </p:spTree>
    <p:extLst>
      <p:ext uri="{BB962C8B-B14F-4D97-AF65-F5344CB8AC3E}">
        <p14:creationId xmlns:p14="http://schemas.microsoft.com/office/powerpoint/2010/main" val="401853598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CA18-3645-369E-AF88-902996FCB6DE}"/>
              </a:ext>
            </a:extLst>
          </p:cNvPr>
          <p:cNvSpPr>
            <a:spLocks noGrp="1"/>
          </p:cNvSpPr>
          <p:nvPr>
            <p:ph type="title"/>
          </p:nvPr>
        </p:nvSpPr>
        <p:spPr/>
        <p:txBody>
          <a:bodyPr/>
          <a:lstStyle/>
          <a:p>
            <a:r>
              <a:rPr lang="en-US"/>
              <a:t>Recommended Alerts – Activity Alerts</a:t>
            </a:r>
          </a:p>
        </p:txBody>
      </p:sp>
      <p:sp>
        <p:nvSpPr>
          <p:cNvPr id="4" name="Content Placeholder 3">
            <a:extLst>
              <a:ext uri="{FF2B5EF4-FFF2-40B4-BE49-F238E27FC236}">
                <a16:creationId xmlns:a16="http://schemas.microsoft.com/office/drawing/2014/main" id="{553C2286-F115-2EE1-A89B-68FCA2406063}"/>
              </a:ext>
            </a:extLst>
          </p:cNvPr>
          <p:cNvSpPr>
            <a:spLocks noGrp="1"/>
          </p:cNvSpPr>
          <p:nvPr>
            <p:ph sz="quarter" idx="12"/>
          </p:nvPr>
        </p:nvSpPr>
        <p:spPr>
          <a:xfrm>
            <a:off x="584200" y="1435100"/>
            <a:ext cx="5211763" cy="4838248"/>
          </a:xfrm>
        </p:spPr>
        <p:txBody>
          <a:bodyPr/>
          <a:lstStyle/>
          <a:p>
            <a:r>
              <a:rPr lang="en-US"/>
              <a:t>Can customize which specific resources to generate alerts on</a:t>
            </a:r>
          </a:p>
          <a:p>
            <a:pPr lvl="1"/>
            <a:r>
              <a:rPr lang="en-US"/>
              <a:t>Resource Type</a:t>
            </a:r>
          </a:p>
          <a:p>
            <a:pPr lvl="1"/>
            <a:r>
              <a:rPr lang="en-US"/>
              <a:t>Resource Name</a:t>
            </a:r>
          </a:p>
          <a:p>
            <a:pPr lvl="1"/>
            <a:r>
              <a:rPr lang="en-US"/>
              <a:t>Task Name</a:t>
            </a:r>
          </a:p>
          <a:p>
            <a:pPr lvl="1"/>
            <a:r>
              <a:rPr lang="en-US"/>
              <a:t>Username</a:t>
            </a:r>
          </a:p>
          <a:p>
            <a:pPr lvl="1"/>
            <a:r>
              <a:rPr lang="en-US"/>
              <a:t>State</a:t>
            </a:r>
          </a:p>
          <a:p>
            <a:pPr lvl="2"/>
            <a:r>
              <a:rPr lang="en-US"/>
              <a:t>Authorization Failure, Error, Success</a:t>
            </a:r>
          </a:p>
          <a:p>
            <a:r>
              <a:rPr lang="en-US"/>
              <a:t>Focus on crown jewel type resources</a:t>
            </a:r>
          </a:p>
          <a:p>
            <a:pPr lvl="1"/>
            <a:r>
              <a:rPr lang="en-US"/>
              <a:t>Ex: Failure Access to </a:t>
            </a:r>
            <a:r>
              <a:rPr lang="en-US" err="1"/>
              <a:t>KeyVault</a:t>
            </a:r>
            <a:endParaRPr lang="en-US"/>
          </a:p>
          <a:p>
            <a:pPr marL="0" indent="0">
              <a:buNone/>
            </a:pPr>
            <a:endParaRPr lang="en-US">
              <a:highlight>
                <a:srgbClr val="FFFF00"/>
              </a:highlight>
            </a:endParaRPr>
          </a:p>
        </p:txBody>
      </p:sp>
      <p:pic>
        <p:nvPicPr>
          <p:cNvPr id="6" name="Content Placeholder 5">
            <a:extLst>
              <a:ext uri="{FF2B5EF4-FFF2-40B4-BE49-F238E27FC236}">
                <a16:creationId xmlns:a16="http://schemas.microsoft.com/office/drawing/2014/main" id="{39B15DAC-8757-2416-3DC6-909CA2B3A9A3}"/>
              </a:ext>
            </a:extLst>
          </p:cNvPr>
          <p:cNvPicPr>
            <a:picLocks noGrp="1" noChangeAspect="1"/>
          </p:cNvPicPr>
          <p:nvPr>
            <p:ph sz="quarter" idx="13"/>
          </p:nvPr>
        </p:nvPicPr>
        <p:blipFill>
          <a:blip r:embed="rId2"/>
          <a:stretch>
            <a:fillRect/>
          </a:stretch>
        </p:blipFill>
        <p:spPr>
          <a:xfrm>
            <a:off x="6311311" y="1224738"/>
            <a:ext cx="5219700" cy="1213883"/>
          </a:xfrm>
          <a:prstGeom prst="rect">
            <a:avLst/>
          </a:prstGeom>
        </p:spPr>
      </p:pic>
      <p:pic>
        <p:nvPicPr>
          <p:cNvPr id="5" name="Picture 4" descr="A screenshot of a computer&#10;&#10;Description automatically generated with medium confidence">
            <a:extLst>
              <a:ext uri="{FF2B5EF4-FFF2-40B4-BE49-F238E27FC236}">
                <a16:creationId xmlns:a16="http://schemas.microsoft.com/office/drawing/2014/main" id="{113D1BCC-10A6-28B0-2694-1FCB811A8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1311" y="3404920"/>
            <a:ext cx="5523638" cy="2673441"/>
          </a:xfrm>
          <a:prstGeom prst="rect">
            <a:avLst/>
          </a:prstGeom>
        </p:spPr>
      </p:pic>
    </p:spTree>
    <p:extLst>
      <p:ext uri="{BB962C8B-B14F-4D97-AF65-F5344CB8AC3E}">
        <p14:creationId xmlns:p14="http://schemas.microsoft.com/office/powerpoint/2010/main" val="32041883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9CAA7-0707-B701-20AC-799449619E41}"/>
              </a:ext>
            </a:extLst>
          </p:cNvPr>
          <p:cNvSpPr>
            <a:spLocks noGrp="1"/>
          </p:cNvSpPr>
          <p:nvPr>
            <p:ph type="title"/>
          </p:nvPr>
        </p:nvSpPr>
        <p:spPr>
          <a:xfrm>
            <a:off x="588263" y="2873414"/>
            <a:ext cx="4393640" cy="1107996"/>
          </a:xfrm>
        </p:spPr>
        <p:txBody>
          <a:bodyPr/>
          <a:lstStyle/>
          <a:p>
            <a:r>
              <a:rPr lang="en-US">
                <a:solidFill>
                  <a:schemeClr val="accent2"/>
                </a:solidFill>
              </a:rPr>
              <a:t>Day 90 Remediations:</a:t>
            </a:r>
            <a:br>
              <a:rPr lang="en-US">
                <a:solidFill>
                  <a:schemeClr val="accent2"/>
                </a:solidFill>
              </a:rPr>
            </a:br>
            <a:r>
              <a:rPr lang="en-US">
                <a:solidFill>
                  <a:schemeClr val="accent2"/>
                </a:solidFill>
              </a:rPr>
              <a:t>Leverage Automation</a:t>
            </a:r>
          </a:p>
        </p:txBody>
      </p:sp>
      <p:pic>
        <p:nvPicPr>
          <p:cNvPr id="11" name="Picture Placeholder 10" descr="Person meditating">
            <a:extLst>
              <a:ext uri="{FF2B5EF4-FFF2-40B4-BE49-F238E27FC236}">
                <a16:creationId xmlns:a16="http://schemas.microsoft.com/office/drawing/2014/main" id="{4D7A74B5-369A-8A31-685F-92B1DFD8A423}"/>
              </a:ext>
            </a:extLst>
          </p:cNvPr>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94302828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53CBCCE-329A-0AAF-3005-59CA943D2CD1}"/>
              </a:ext>
            </a:extLst>
          </p:cNvPr>
          <p:cNvSpPr>
            <a:spLocks noGrp="1"/>
          </p:cNvSpPr>
          <p:nvPr>
            <p:ph type="title"/>
          </p:nvPr>
        </p:nvSpPr>
        <p:spPr/>
        <p:txBody>
          <a:bodyPr/>
          <a:lstStyle/>
          <a:p>
            <a:r>
              <a:rPr lang="en-US"/>
              <a:t>Automation – Autopilot</a:t>
            </a:r>
          </a:p>
        </p:txBody>
      </p:sp>
      <p:sp>
        <p:nvSpPr>
          <p:cNvPr id="8" name="Content Placeholder 7">
            <a:extLst>
              <a:ext uri="{FF2B5EF4-FFF2-40B4-BE49-F238E27FC236}">
                <a16:creationId xmlns:a16="http://schemas.microsoft.com/office/drawing/2014/main" id="{F6017E2A-0445-A5ED-5246-A522B019ECC2}"/>
              </a:ext>
            </a:extLst>
          </p:cNvPr>
          <p:cNvSpPr>
            <a:spLocks noGrp="1"/>
          </p:cNvSpPr>
          <p:nvPr>
            <p:ph sz="quarter" idx="10"/>
          </p:nvPr>
        </p:nvSpPr>
        <p:spPr>
          <a:xfrm>
            <a:off x="584200" y="1435100"/>
            <a:ext cx="11018838" cy="3865674"/>
          </a:xfrm>
        </p:spPr>
        <p:txBody>
          <a:bodyPr/>
          <a:lstStyle/>
          <a:p>
            <a:r>
              <a:rPr lang="en-US"/>
              <a:t>Autopilot allows you to automate the right-sizing of permissions, remove unused roles, and remove unused role assignments / permissions</a:t>
            </a:r>
          </a:p>
          <a:p>
            <a:r>
              <a:rPr lang="en-US"/>
              <a:t>Rules are based on inactivity – remember that EPM has 90 days of activity data, so inactivity will be based on 90 days of usage or less</a:t>
            </a:r>
          </a:p>
          <a:p>
            <a:r>
              <a:rPr lang="en-US"/>
              <a:t>Available Rules</a:t>
            </a:r>
          </a:p>
          <a:p>
            <a:pPr lvl="1"/>
            <a:r>
              <a:rPr lang="en-US"/>
              <a:t>AWS-Delete Unused Roles</a:t>
            </a:r>
          </a:p>
          <a:p>
            <a:pPr lvl="1"/>
            <a:r>
              <a:rPr lang="en-US"/>
              <a:t>Azure-Remove Permissions For Unused Applications/Managed Identities</a:t>
            </a:r>
          </a:p>
          <a:p>
            <a:pPr lvl="1"/>
            <a:r>
              <a:rPr lang="en-US"/>
              <a:t>GCP-Remove Permissions for Unused ServiceAccounts</a:t>
            </a:r>
          </a:p>
        </p:txBody>
      </p:sp>
    </p:spTree>
    <p:extLst>
      <p:ext uri="{BB962C8B-B14F-4D97-AF65-F5344CB8AC3E}">
        <p14:creationId xmlns:p14="http://schemas.microsoft.com/office/powerpoint/2010/main" val="13427930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2FD20-1274-6039-7A29-DCD2D5A2C844}"/>
              </a:ext>
            </a:extLst>
          </p:cNvPr>
          <p:cNvSpPr>
            <a:spLocks noGrp="1"/>
          </p:cNvSpPr>
          <p:nvPr>
            <p:ph type="title"/>
          </p:nvPr>
        </p:nvSpPr>
        <p:spPr/>
        <p:txBody>
          <a:bodyPr/>
          <a:lstStyle/>
          <a:p>
            <a:r>
              <a:rPr lang="en-US"/>
              <a:t>Recommended Autopilot Rule</a:t>
            </a:r>
          </a:p>
        </p:txBody>
      </p:sp>
      <p:sp>
        <p:nvSpPr>
          <p:cNvPr id="4" name="Content Placeholder 3">
            <a:extLst>
              <a:ext uri="{FF2B5EF4-FFF2-40B4-BE49-F238E27FC236}">
                <a16:creationId xmlns:a16="http://schemas.microsoft.com/office/drawing/2014/main" id="{DAEDE6AE-ED29-D972-13C8-B21FC1C784FB}"/>
              </a:ext>
            </a:extLst>
          </p:cNvPr>
          <p:cNvSpPr>
            <a:spLocks noGrp="1"/>
          </p:cNvSpPr>
          <p:nvPr>
            <p:ph sz="quarter" idx="12"/>
          </p:nvPr>
        </p:nvSpPr>
        <p:spPr>
          <a:xfrm>
            <a:off x="584200" y="1435100"/>
            <a:ext cx="5211763" cy="2412968"/>
          </a:xfrm>
        </p:spPr>
        <p:txBody>
          <a:bodyPr/>
          <a:lstStyle/>
          <a:p>
            <a:r>
              <a:rPr lang="en-US"/>
              <a:t>Go to the Autopilot tab</a:t>
            </a:r>
          </a:p>
          <a:p>
            <a:r>
              <a:rPr lang="en-US"/>
              <a:t>Click the New Rule button</a:t>
            </a:r>
          </a:p>
          <a:p>
            <a:r>
              <a:rPr lang="en-US"/>
              <a:t>Select Azure as the auth system type</a:t>
            </a:r>
          </a:p>
          <a:p>
            <a:r>
              <a:rPr lang="en-US"/>
              <a:t>Provide a name and click Next</a:t>
            </a:r>
          </a:p>
        </p:txBody>
      </p:sp>
      <p:pic>
        <p:nvPicPr>
          <p:cNvPr id="6" name="Content Placeholder 5">
            <a:extLst>
              <a:ext uri="{FF2B5EF4-FFF2-40B4-BE49-F238E27FC236}">
                <a16:creationId xmlns:a16="http://schemas.microsoft.com/office/drawing/2014/main" id="{3760F525-9D82-A4EF-92A3-F36258BE6391}"/>
              </a:ext>
            </a:extLst>
          </p:cNvPr>
          <p:cNvPicPr>
            <a:picLocks noGrp="1" noChangeAspect="1"/>
          </p:cNvPicPr>
          <p:nvPr>
            <p:ph sz="quarter" idx="13"/>
          </p:nvPr>
        </p:nvPicPr>
        <p:blipFill>
          <a:blip r:embed="rId2"/>
          <a:stretch>
            <a:fillRect/>
          </a:stretch>
        </p:blipFill>
        <p:spPr>
          <a:xfrm>
            <a:off x="6389688" y="1936465"/>
            <a:ext cx="5219700" cy="3831208"/>
          </a:xfrm>
          <a:prstGeom prst="rect">
            <a:avLst/>
          </a:prstGeom>
        </p:spPr>
      </p:pic>
    </p:spTree>
    <p:extLst>
      <p:ext uri="{BB962C8B-B14F-4D97-AF65-F5344CB8AC3E}">
        <p14:creationId xmlns:p14="http://schemas.microsoft.com/office/powerpoint/2010/main" val="321801390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AADB-E6A0-55AC-512C-DD0A394BA88C}"/>
              </a:ext>
            </a:extLst>
          </p:cNvPr>
          <p:cNvSpPr>
            <a:spLocks noGrp="1"/>
          </p:cNvSpPr>
          <p:nvPr>
            <p:ph type="title"/>
          </p:nvPr>
        </p:nvSpPr>
        <p:spPr/>
        <p:txBody>
          <a:bodyPr/>
          <a:lstStyle/>
          <a:p>
            <a:r>
              <a:rPr lang="en-US"/>
              <a:t>Recommended Autopilot Rule</a:t>
            </a:r>
          </a:p>
        </p:txBody>
      </p:sp>
      <p:sp>
        <p:nvSpPr>
          <p:cNvPr id="3" name="Content Placeholder 2">
            <a:extLst>
              <a:ext uri="{FF2B5EF4-FFF2-40B4-BE49-F238E27FC236}">
                <a16:creationId xmlns:a16="http://schemas.microsoft.com/office/drawing/2014/main" id="{00EFEBE6-5EB8-28FF-7007-369ED2DA52FF}"/>
              </a:ext>
            </a:extLst>
          </p:cNvPr>
          <p:cNvSpPr>
            <a:spLocks noGrp="1"/>
          </p:cNvSpPr>
          <p:nvPr>
            <p:ph sz="quarter" idx="12"/>
          </p:nvPr>
        </p:nvSpPr>
        <p:spPr>
          <a:xfrm>
            <a:off x="584201" y="1435100"/>
            <a:ext cx="4707890" cy="4308872"/>
          </a:xfrm>
        </p:spPr>
        <p:txBody>
          <a:bodyPr/>
          <a:lstStyle/>
          <a:p>
            <a:r>
              <a:rPr lang="en-US"/>
              <a:t>Select your authorization system(s). You may select one or more than one</a:t>
            </a:r>
          </a:p>
          <a:p>
            <a:endParaRPr lang="en-US"/>
          </a:p>
          <a:p>
            <a:endParaRPr lang="en-US"/>
          </a:p>
          <a:p>
            <a:endParaRPr lang="en-US"/>
          </a:p>
          <a:p>
            <a:endParaRPr lang="en-US"/>
          </a:p>
          <a:p>
            <a:r>
              <a:rPr lang="en-US"/>
              <a:t>Choose the rule’s inactivity timer threshold</a:t>
            </a:r>
          </a:p>
        </p:txBody>
      </p:sp>
      <p:pic>
        <p:nvPicPr>
          <p:cNvPr id="5" name="Content Placeholder 4">
            <a:extLst>
              <a:ext uri="{FF2B5EF4-FFF2-40B4-BE49-F238E27FC236}">
                <a16:creationId xmlns:a16="http://schemas.microsoft.com/office/drawing/2014/main" id="{3A3DF4B0-5EE7-1C51-5C3F-D2F9292CA384}"/>
              </a:ext>
            </a:extLst>
          </p:cNvPr>
          <p:cNvPicPr>
            <a:picLocks noGrp="1" noChangeAspect="1"/>
          </p:cNvPicPr>
          <p:nvPr>
            <p:ph sz="quarter" idx="13"/>
          </p:nvPr>
        </p:nvPicPr>
        <p:blipFill>
          <a:blip r:embed="rId2"/>
          <a:stretch>
            <a:fillRect/>
          </a:stretch>
        </p:blipFill>
        <p:spPr>
          <a:xfrm>
            <a:off x="6387083" y="1435100"/>
            <a:ext cx="5219700" cy="2361092"/>
          </a:xfrm>
          <a:prstGeom prst="rect">
            <a:avLst/>
          </a:prstGeom>
        </p:spPr>
      </p:pic>
      <p:pic>
        <p:nvPicPr>
          <p:cNvPr id="6" name="Picture 5">
            <a:extLst>
              <a:ext uri="{FF2B5EF4-FFF2-40B4-BE49-F238E27FC236}">
                <a16:creationId xmlns:a16="http://schemas.microsoft.com/office/drawing/2014/main" id="{5144BE6F-7442-4E6A-5546-F8223F762A3D}"/>
              </a:ext>
            </a:extLst>
          </p:cNvPr>
          <p:cNvPicPr>
            <a:picLocks noChangeAspect="1"/>
          </p:cNvPicPr>
          <p:nvPr/>
        </p:nvPicPr>
        <p:blipFill>
          <a:blip r:embed="rId3"/>
          <a:stretch>
            <a:fillRect/>
          </a:stretch>
        </p:blipFill>
        <p:spPr>
          <a:xfrm>
            <a:off x="5180713" y="4549140"/>
            <a:ext cx="6426069" cy="1639495"/>
          </a:xfrm>
          <a:prstGeom prst="rect">
            <a:avLst/>
          </a:prstGeom>
        </p:spPr>
      </p:pic>
    </p:spTree>
    <p:extLst>
      <p:ext uri="{BB962C8B-B14F-4D97-AF65-F5344CB8AC3E}">
        <p14:creationId xmlns:p14="http://schemas.microsoft.com/office/powerpoint/2010/main" val="420956834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0D58-3054-D452-FA05-B9257E1572F6}"/>
              </a:ext>
            </a:extLst>
          </p:cNvPr>
          <p:cNvSpPr>
            <a:spLocks noGrp="1"/>
          </p:cNvSpPr>
          <p:nvPr>
            <p:ph type="title"/>
          </p:nvPr>
        </p:nvSpPr>
        <p:spPr>
          <a:xfrm>
            <a:off x="1376538" y="1213945"/>
            <a:ext cx="11018520" cy="553998"/>
          </a:xfrm>
        </p:spPr>
        <p:txBody>
          <a:bodyPr/>
          <a:lstStyle/>
          <a:p>
            <a:r>
              <a:rPr lang="en-US">
                <a:solidFill>
                  <a:schemeClr val="accent1"/>
                </a:solidFill>
              </a:rPr>
              <a:t>Agenda</a:t>
            </a:r>
          </a:p>
        </p:txBody>
      </p:sp>
      <p:sp>
        <p:nvSpPr>
          <p:cNvPr id="3" name="Content Placeholder 2">
            <a:extLst>
              <a:ext uri="{FF2B5EF4-FFF2-40B4-BE49-F238E27FC236}">
                <a16:creationId xmlns:a16="http://schemas.microsoft.com/office/drawing/2014/main" id="{8E5FD276-22F9-F8C7-ED10-8C844A22E3E8}"/>
              </a:ext>
            </a:extLst>
          </p:cNvPr>
          <p:cNvSpPr>
            <a:spLocks noGrp="1"/>
          </p:cNvSpPr>
          <p:nvPr>
            <p:ph idx="1"/>
          </p:nvPr>
        </p:nvSpPr>
        <p:spPr>
          <a:xfrm>
            <a:off x="1372475" y="2192248"/>
            <a:ext cx="11018520" cy="2794611"/>
          </a:xfrm>
        </p:spPr>
        <p:txBody>
          <a:bodyPr vert="horz" wrap="square" lIns="0" tIns="0" rIns="0" bIns="0" rtlCol="0" anchor="t">
            <a:spAutoFit/>
          </a:bodyPr>
          <a:lstStyle/>
          <a:p>
            <a:r>
              <a:rPr lang="en-US"/>
              <a:t>Remediation Phase (Continued)</a:t>
            </a:r>
          </a:p>
          <a:p>
            <a:pPr lvl="1"/>
            <a:r>
              <a:rPr lang="en-US"/>
              <a:t>Day 60</a:t>
            </a:r>
          </a:p>
          <a:p>
            <a:pPr lvl="2"/>
            <a:r>
              <a:rPr lang="en-US"/>
              <a:t>Alerting</a:t>
            </a:r>
          </a:p>
          <a:p>
            <a:pPr lvl="1"/>
            <a:r>
              <a:rPr lang="en-US"/>
              <a:t>Day 90</a:t>
            </a:r>
          </a:p>
          <a:p>
            <a:pPr lvl="2"/>
            <a:r>
              <a:rPr lang="en-US">
                <a:cs typeface="Segoe UI"/>
              </a:rPr>
              <a:t>Automation</a:t>
            </a:r>
          </a:p>
          <a:p>
            <a:pPr lvl="3"/>
            <a:r>
              <a:rPr lang="en-US">
                <a:cs typeface="Segoe UI"/>
              </a:rPr>
              <a:t>Autopilot</a:t>
            </a:r>
          </a:p>
          <a:p>
            <a:pPr lvl="3"/>
            <a:r>
              <a:rPr lang="en-US">
                <a:cs typeface="Segoe UI"/>
              </a:rPr>
              <a:t>Automated Reports</a:t>
            </a:r>
            <a:endParaRPr lang="en-US"/>
          </a:p>
          <a:p>
            <a:r>
              <a:rPr lang="en-US"/>
              <a:t>Next Steps</a:t>
            </a:r>
          </a:p>
        </p:txBody>
      </p:sp>
    </p:spTree>
    <p:extLst>
      <p:ext uri="{BB962C8B-B14F-4D97-AF65-F5344CB8AC3E}">
        <p14:creationId xmlns:p14="http://schemas.microsoft.com/office/powerpoint/2010/main" val="17561214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7C68E-AD05-79FD-66E1-3AAD97B84802}"/>
              </a:ext>
            </a:extLst>
          </p:cNvPr>
          <p:cNvSpPr>
            <a:spLocks noGrp="1"/>
          </p:cNvSpPr>
          <p:nvPr>
            <p:ph type="title"/>
          </p:nvPr>
        </p:nvSpPr>
        <p:spPr/>
        <p:txBody>
          <a:bodyPr/>
          <a:lstStyle/>
          <a:p>
            <a:r>
              <a:rPr lang="en-US"/>
              <a:t>Recommended Autopilot Rule</a:t>
            </a:r>
          </a:p>
        </p:txBody>
      </p:sp>
      <p:sp>
        <p:nvSpPr>
          <p:cNvPr id="3" name="Content Placeholder 2">
            <a:extLst>
              <a:ext uri="{FF2B5EF4-FFF2-40B4-BE49-F238E27FC236}">
                <a16:creationId xmlns:a16="http://schemas.microsoft.com/office/drawing/2014/main" id="{F2E64461-D236-81A7-61F3-D8F3D7F3C327}"/>
              </a:ext>
            </a:extLst>
          </p:cNvPr>
          <p:cNvSpPr>
            <a:spLocks noGrp="1"/>
          </p:cNvSpPr>
          <p:nvPr>
            <p:ph sz="quarter" idx="12"/>
          </p:nvPr>
        </p:nvSpPr>
        <p:spPr>
          <a:xfrm>
            <a:off x="584200" y="1435100"/>
            <a:ext cx="5211763" cy="3742563"/>
          </a:xfrm>
        </p:spPr>
        <p:txBody>
          <a:bodyPr/>
          <a:lstStyle/>
          <a:p>
            <a:r>
              <a:rPr lang="en-US"/>
              <a:t>Choose the mode, typically on-demand</a:t>
            </a:r>
          </a:p>
          <a:p>
            <a:r>
              <a:rPr lang="en-US"/>
              <a:t>Click Save</a:t>
            </a:r>
          </a:p>
          <a:p>
            <a:r>
              <a:rPr lang="en-US"/>
              <a:t>Repeat process for other authorization systems of same type or different types</a:t>
            </a:r>
          </a:p>
          <a:p>
            <a:pPr lvl="1"/>
            <a:r>
              <a:rPr lang="en-US"/>
              <a:t>Autopilot rules are slightly different between AWS, Azure, and GCP, but fundamentally do similar things</a:t>
            </a:r>
          </a:p>
        </p:txBody>
      </p:sp>
      <p:pic>
        <p:nvPicPr>
          <p:cNvPr id="5" name="Content Placeholder 4">
            <a:extLst>
              <a:ext uri="{FF2B5EF4-FFF2-40B4-BE49-F238E27FC236}">
                <a16:creationId xmlns:a16="http://schemas.microsoft.com/office/drawing/2014/main" id="{E21FDBBF-4ACF-9CD8-ED37-5F693808ECC2}"/>
              </a:ext>
            </a:extLst>
          </p:cNvPr>
          <p:cNvPicPr>
            <a:picLocks noGrp="1" noChangeAspect="1"/>
          </p:cNvPicPr>
          <p:nvPr>
            <p:ph sz="quarter" idx="13"/>
          </p:nvPr>
        </p:nvPicPr>
        <p:blipFill>
          <a:blip r:embed="rId2"/>
          <a:stretch>
            <a:fillRect/>
          </a:stretch>
        </p:blipFill>
        <p:spPr>
          <a:xfrm>
            <a:off x="6389688" y="1937497"/>
            <a:ext cx="5219700" cy="3829143"/>
          </a:xfrm>
          <a:prstGeom prst="rect">
            <a:avLst/>
          </a:prstGeom>
        </p:spPr>
      </p:pic>
    </p:spTree>
    <p:extLst>
      <p:ext uri="{BB962C8B-B14F-4D97-AF65-F5344CB8AC3E}">
        <p14:creationId xmlns:p14="http://schemas.microsoft.com/office/powerpoint/2010/main" val="140700146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7C68E-AD05-79FD-66E1-3AAD97B84802}"/>
              </a:ext>
            </a:extLst>
          </p:cNvPr>
          <p:cNvSpPr>
            <a:spLocks noGrp="1"/>
          </p:cNvSpPr>
          <p:nvPr>
            <p:ph type="title"/>
          </p:nvPr>
        </p:nvSpPr>
        <p:spPr/>
        <p:txBody>
          <a:bodyPr/>
          <a:lstStyle/>
          <a:p>
            <a:r>
              <a:rPr lang="en-US"/>
              <a:t>Recommended Autopilot Rule</a:t>
            </a:r>
          </a:p>
        </p:txBody>
      </p:sp>
      <p:sp>
        <p:nvSpPr>
          <p:cNvPr id="3" name="Content Placeholder 2">
            <a:extLst>
              <a:ext uri="{FF2B5EF4-FFF2-40B4-BE49-F238E27FC236}">
                <a16:creationId xmlns:a16="http://schemas.microsoft.com/office/drawing/2014/main" id="{F2E64461-D236-81A7-61F3-D8F3D7F3C327}"/>
              </a:ext>
            </a:extLst>
          </p:cNvPr>
          <p:cNvSpPr>
            <a:spLocks noGrp="1"/>
          </p:cNvSpPr>
          <p:nvPr>
            <p:ph sz="quarter" idx="12"/>
          </p:nvPr>
        </p:nvSpPr>
        <p:spPr>
          <a:xfrm>
            <a:off x="584200" y="1435100"/>
            <a:ext cx="5211763" cy="3964162"/>
          </a:xfrm>
        </p:spPr>
        <p:txBody>
          <a:bodyPr/>
          <a:lstStyle/>
          <a:p>
            <a:r>
              <a:rPr lang="en-US"/>
              <a:t>Click the Generate Recommendations button on the 3 dots menu to kick off the recommendations process</a:t>
            </a:r>
          </a:p>
          <a:p>
            <a:r>
              <a:rPr lang="en-US"/>
              <a:t>If you onboarded EPM recently then no recommendations may be available for 30/60/90 days, depending on how you configured the Autopilot rule</a:t>
            </a:r>
          </a:p>
        </p:txBody>
      </p:sp>
      <p:pic>
        <p:nvPicPr>
          <p:cNvPr id="7" name="Content Placeholder 6">
            <a:extLst>
              <a:ext uri="{FF2B5EF4-FFF2-40B4-BE49-F238E27FC236}">
                <a16:creationId xmlns:a16="http://schemas.microsoft.com/office/drawing/2014/main" id="{8116B5C3-BE90-B333-83C9-C904A65E2BF8}"/>
              </a:ext>
            </a:extLst>
          </p:cNvPr>
          <p:cNvPicPr>
            <a:picLocks noGrp="1" noChangeAspect="1"/>
          </p:cNvPicPr>
          <p:nvPr>
            <p:ph sz="quarter" idx="13"/>
          </p:nvPr>
        </p:nvPicPr>
        <p:blipFill>
          <a:blip r:embed="rId2"/>
          <a:stretch>
            <a:fillRect/>
          </a:stretch>
        </p:blipFill>
        <p:spPr>
          <a:xfrm>
            <a:off x="7189788" y="1699419"/>
            <a:ext cx="3619500" cy="4305300"/>
          </a:xfrm>
          <a:prstGeom prst="rect">
            <a:avLst/>
          </a:prstGeom>
        </p:spPr>
      </p:pic>
    </p:spTree>
    <p:extLst>
      <p:ext uri="{BB962C8B-B14F-4D97-AF65-F5344CB8AC3E}">
        <p14:creationId xmlns:p14="http://schemas.microsoft.com/office/powerpoint/2010/main" val="106690514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EBEE2-A4AE-CB21-077B-772CA268243F}"/>
              </a:ext>
            </a:extLst>
          </p:cNvPr>
          <p:cNvSpPr>
            <a:spLocks noGrp="1"/>
          </p:cNvSpPr>
          <p:nvPr>
            <p:ph type="title"/>
          </p:nvPr>
        </p:nvSpPr>
        <p:spPr/>
        <p:txBody>
          <a:bodyPr/>
          <a:lstStyle/>
          <a:p>
            <a:r>
              <a:rPr lang="en-US"/>
              <a:t>View Auto Pilot Recommendations </a:t>
            </a:r>
          </a:p>
        </p:txBody>
      </p:sp>
      <p:sp>
        <p:nvSpPr>
          <p:cNvPr id="4" name="Content Placeholder 3">
            <a:extLst>
              <a:ext uri="{FF2B5EF4-FFF2-40B4-BE49-F238E27FC236}">
                <a16:creationId xmlns:a16="http://schemas.microsoft.com/office/drawing/2014/main" id="{606AF5D2-3E14-0C5E-946D-EE93B2D522C2}"/>
              </a:ext>
            </a:extLst>
          </p:cNvPr>
          <p:cNvSpPr>
            <a:spLocks noGrp="1"/>
          </p:cNvSpPr>
          <p:nvPr>
            <p:ph sz="quarter" idx="10"/>
          </p:nvPr>
        </p:nvSpPr>
        <p:spPr>
          <a:xfrm>
            <a:off x="584200" y="1435100"/>
            <a:ext cx="6652623" cy="2486835"/>
          </a:xfrm>
        </p:spPr>
        <p:txBody>
          <a:bodyPr/>
          <a:lstStyle/>
          <a:p>
            <a:r>
              <a:rPr lang="en-US"/>
              <a:t>Click the View Recommendations button on the 3 dots menu.</a:t>
            </a:r>
          </a:p>
          <a:p>
            <a:r>
              <a:rPr lang="en-US"/>
              <a:t>The recommendations for that rule will be shown. </a:t>
            </a:r>
          </a:p>
          <a:p>
            <a:pPr lvl="1"/>
            <a:r>
              <a:rPr lang="en-US"/>
              <a:t>Example below these are the apps whose permissions would be removed </a:t>
            </a:r>
          </a:p>
        </p:txBody>
      </p:sp>
      <p:pic>
        <p:nvPicPr>
          <p:cNvPr id="6" name="Picture 5" descr="A screenshot of a computer&#10;&#10;Description automatically generated with medium confidence">
            <a:extLst>
              <a:ext uri="{FF2B5EF4-FFF2-40B4-BE49-F238E27FC236}">
                <a16:creationId xmlns:a16="http://schemas.microsoft.com/office/drawing/2014/main" id="{F54188F7-A079-4298-F4B1-C315205FCC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7705" y="1411333"/>
            <a:ext cx="3460963" cy="2729774"/>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F4835506-4562-636A-AC10-130776E899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00" y="4312228"/>
            <a:ext cx="7772400" cy="2088572"/>
          </a:xfrm>
          <a:prstGeom prst="rect">
            <a:avLst/>
          </a:prstGeom>
        </p:spPr>
      </p:pic>
    </p:spTree>
    <p:extLst>
      <p:ext uri="{BB962C8B-B14F-4D97-AF65-F5344CB8AC3E}">
        <p14:creationId xmlns:p14="http://schemas.microsoft.com/office/powerpoint/2010/main" val="55306100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C556-D257-877C-3C2D-7CA656CF7368}"/>
              </a:ext>
            </a:extLst>
          </p:cNvPr>
          <p:cNvSpPr>
            <a:spLocks noGrp="1"/>
          </p:cNvSpPr>
          <p:nvPr>
            <p:ph type="title"/>
          </p:nvPr>
        </p:nvSpPr>
        <p:spPr/>
        <p:txBody>
          <a:bodyPr/>
          <a:lstStyle/>
          <a:p>
            <a:r>
              <a:rPr lang="en-US"/>
              <a:t>Apply Recommendations </a:t>
            </a:r>
          </a:p>
        </p:txBody>
      </p:sp>
      <p:sp>
        <p:nvSpPr>
          <p:cNvPr id="3" name="Content Placeholder 2">
            <a:extLst>
              <a:ext uri="{FF2B5EF4-FFF2-40B4-BE49-F238E27FC236}">
                <a16:creationId xmlns:a16="http://schemas.microsoft.com/office/drawing/2014/main" id="{174483C0-8B99-07B0-29D7-DC4A47C645CC}"/>
              </a:ext>
            </a:extLst>
          </p:cNvPr>
          <p:cNvSpPr>
            <a:spLocks noGrp="1"/>
          </p:cNvSpPr>
          <p:nvPr>
            <p:ph sz="quarter" idx="10"/>
          </p:nvPr>
        </p:nvSpPr>
        <p:spPr>
          <a:xfrm>
            <a:off x="584200" y="1435100"/>
            <a:ext cx="7183846" cy="1969770"/>
          </a:xfrm>
        </p:spPr>
        <p:txBody>
          <a:bodyPr/>
          <a:lstStyle/>
          <a:p>
            <a:r>
              <a:rPr lang="en-US"/>
              <a:t>After confirming the changes, check the box to which recommendation you want to apply, then hit ”Apply” button on bottom</a:t>
            </a:r>
          </a:p>
          <a:p>
            <a:pPr lvl="1"/>
            <a:r>
              <a:rPr lang="en-US"/>
              <a:t>Note: A Controller will need to be setup to be able to make changes in the Authorization System </a:t>
            </a:r>
          </a:p>
        </p:txBody>
      </p:sp>
      <p:pic>
        <p:nvPicPr>
          <p:cNvPr id="5" name="Picture 4" descr="A screenshot of a computer&#10;&#10;Description automatically generated with medium confidence">
            <a:extLst>
              <a:ext uri="{FF2B5EF4-FFF2-40B4-BE49-F238E27FC236}">
                <a16:creationId xmlns:a16="http://schemas.microsoft.com/office/drawing/2014/main" id="{E399A672-EECD-1A35-FE7C-529F7A721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4640" y="3908334"/>
            <a:ext cx="7772400" cy="1795255"/>
          </a:xfrm>
          <a:prstGeom prst="rect">
            <a:avLst/>
          </a:prstGeom>
        </p:spPr>
      </p:pic>
    </p:spTree>
    <p:extLst>
      <p:ext uri="{BB962C8B-B14F-4D97-AF65-F5344CB8AC3E}">
        <p14:creationId xmlns:p14="http://schemas.microsoft.com/office/powerpoint/2010/main" val="75488387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DAC9F-3F02-48C8-15A9-7C9AB67D9E7F}"/>
              </a:ext>
            </a:extLst>
          </p:cNvPr>
          <p:cNvSpPr>
            <a:spLocks noGrp="1"/>
          </p:cNvSpPr>
          <p:nvPr>
            <p:ph type="title"/>
          </p:nvPr>
        </p:nvSpPr>
        <p:spPr/>
        <p:txBody>
          <a:bodyPr/>
          <a:lstStyle/>
          <a:p>
            <a:r>
              <a:rPr lang="en-US"/>
              <a:t>Enable Scheduled Report Auto-Generation</a:t>
            </a:r>
          </a:p>
        </p:txBody>
      </p:sp>
      <p:sp>
        <p:nvSpPr>
          <p:cNvPr id="3" name="Content Placeholder 2">
            <a:extLst>
              <a:ext uri="{FF2B5EF4-FFF2-40B4-BE49-F238E27FC236}">
                <a16:creationId xmlns:a16="http://schemas.microsoft.com/office/drawing/2014/main" id="{38532E36-6761-BB27-6224-08763AC379C7}"/>
              </a:ext>
            </a:extLst>
          </p:cNvPr>
          <p:cNvSpPr>
            <a:spLocks noGrp="1"/>
          </p:cNvSpPr>
          <p:nvPr>
            <p:ph sz="quarter" idx="12"/>
          </p:nvPr>
        </p:nvSpPr>
        <p:spPr/>
        <p:txBody>
          <a:bodyPr/>
          <a:lstStyle/>
          <a:p>
            <a:endParaRPr lang="en-US"/>
          </a:p>
        </p:txBody>
      </p:sp>
      <p:sp>
        <p:nvSpPr>
          <p:cNvPr id="4" name="Content Placeholder 3">
            <a:extLst>
              <a:ext uri="{FF2B5EF4-FFF2-40B4-BE49-F238E27FC236}">
                <a16:creationId xmlns:a16="http://schemas.microsoft.com/office/drawing/2014/main" id="{DAE9F2BF-2887-07D6-CE37-E901B0FCA1F5}"/>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376976277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FFFEFEF-C069-706C-F933-08A05654133E}"/>
              </a:ext>
            </a:extLst>
          </p:cNvPr>
          <p:cNvSpPr>
            <a:spLocks noGrp="1"/>
          </p:cNvSpPr>
          <p:nvPr>
            <p:ph type="title"/>
          </p:nvPr>
        </p:nvSpPr>
        <p:spPr>
          <a:xfrm>
            <a:off x="588263" y="2873414"/>
            <a:ext cx="4159950" cy="1107996"/>
          </a:xfrm>
        </p:spPr>
        <p:txBody>
          <a:bodyPr wrap="square" anchor="ctr">
            <a:normAutofit/>
          </a:bodyPr>
          <a:lstStyle/>
          <a:p>
            <a:r>
              <a:rPr lang="en-US"/>
              <a:t>Next Steps</a:t>
            </a:r>
          </a:p>
        </p:txBody>
      </p:sp>
      <p:pic>
        <p:nvPicPr>
          <p:cNvPr id="10" name="Picture Placeholder 9">
            <a:extLst>
              <a:ext uri="{FF2B5EF4-FFF2-40B4-BE49-F238E27FC236}">
                <a16:creationId xmlns:a16="http://schemas.microsoft.com/office/drawing/2014/main" id="{F4094D8A-4A54-4583-B621-ACB470659E7A}"/>
              </a:ext>
              <a:ext uri="{C183D7F6-B498-43B3-948B-1728B52AA6E4}">
                <adec:decorative xmlns:adec="http://schemas.microsoft.com/office/drawing/2017/decorative" val="1"/>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5334000" y="10"/>
            <a:ext cx="6858000" cy="6857990"/>
          </a:xfrm>
          <a:noFill/>
        </p:spPr>
      </p:pic>
    </p:spTree>
    <p:extLst>
      <p:ext uri="{BB962C8B-B14F-4D97-AF65-F5344CB8AC3E}">
        <p14:creationId xmlns:p14="http://schemas.microsoft.com/office/powerpoint/2010/main" val="262642393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1B6D-EBCF-C4CC-FCB1-2E0D21BCA7BF}"/>
              </a:ext>
            </a:extLst>
          </p:cNvPr>
          <p:cNvSpPr>
            <a:spLocks noGrp="1"/>
          </p:cNvSpPr>
          <p:nvPr>
            <p:ph type="title"/>
          </p:nvPr>
        </p:nvSpPr>
        <p:spPr/>
        <p:txBody>
          <a:bodyPr/>
          <a:lstStyle/>
          <a:p>
            <a:r>
              <a:rPr lang="en-US"/>
              <a:t>Where do we go from here?</a:t>
            </a:r>
          </a:p>
        </p:txBody>
      </p:sp>
      <p:sp>
        <p:nvSpPr>
          <p:cNvPr id="3" name="Content Placeholder 2">
            <a:extLst>
              <a:ext uri="{FF2B5EF4-FFF2-40B4-BE49-F238E27FC236}">
                <a16:creationId xmlns:a16="http://schemas.microsoft.com/office/drawing/2014/main" id="{5EA2AA4A-9B51-EB51-62B0-BAF2D0ADDB29}"/>
              </a:ext>
            </a:extLst>
          </p:cNvPr>
          <p:cNvSpPr>
            <a:spLocks noGrp="1"/>
          </p:cNvSpPr>
          <p:nvPr>
            <p:ph sz="quarter" idx="10"/>
          </p:nvPr>
        </p:nvSpPr>
        <p:spPr>
          <a:xfrm>
            <a:off x="584200" y="1435100"/>
            <a:ext cx="11018838" cy="5527667"/>
          </a:xfrm>
        </p:spPr>
        <p:txBody>
          <a:bodyPr/>
          <a:lstStyle/>
          <a:p>
            <a:r>
              <a:rPr lang="en-US"/>
              <a:t>Finish remediating the most critical items found in the POC</a:t>
            </a:r>
          </a:p>
          <a:p>
            <a:r>
              <a:rPr lang="en-US"/>
              <a:t>SOC leverage data and alerts for investigation of incidents</a:t>
            </a:r>
          </a:p>
          <a:p>
            <a:r>
              <a:rPr lang="en-US"/>
              <a:t>JIT Privilege Elevation for critical resource access</a:t>
            </a:r>
          </a:p>
          <a:p>
            <a:r>
              <a:rPr lang="en-US"/>
              <a:t>Start to remediate most over permissioned users/groups/apps</a:t>
            </a:r>
          </a:p>
          <a:p>
            <a:r>
              <a:rPr lang="en-US"/>
              <a:t>Monitor PCI Score, did it go up or down?</a:t>
            </a:r>
          </a:p>
          <a:p>
            <a:r>
              <a:rPr lang="en-US"/>
              <a:t>Continue to use </a:t>
            </a:r>
            <a:r>
              <a:rPr lang="en-US" err="1"/>
              <a:t>Entra</a:t>
            </a:r>
            <a:r>
              <a:rPr lang="en-US"/>
              <a:t> Permissions Management </a:t>
            </a:r>
          </a:p>
          <a:p>
            <a:pPr lvl="1"/>
            <a:r>
              <a:rPr lang="en-US"/>
              <a:t>We’ll follow up in about 3 weeks</a:t>
            </a:r>
          </a:p>
          <a:p>
            <a:pPr lvl="1"/>
            <a:r>
              <a:rPr lang="en-US"/>
              <a:t>What did you like?</a:t>
            </a:r>
          </a:p>
          <a:p>
            <a:pPr lvl="1"/>
            <a:r>
              <a:rPr lang="en-US"/>
              <a:t>What needs to be improved? </a:t>
            </a:r>
          </a:p>
          <a:p>
            <a:pPr lvl="1"/>
            <a:r>
              <a:rPr lang="en-US"/>
              <a:t>What else did you find? </a:t>
            </a:r>
          </a:p>
          <a:p>
            <a:r>
              <a:rPr lang="en-US"/>
              <a:t>Would a roadmap conversation be helpful? </a:t>
            </a:r>
          </a:p>
          <a:p>
            <a:pPr marL="0" indent="0">
              <a:buNone/>
            </a:pPr>
            <a:endParaRPr lang="en-US"/>
          </a:p>
        </p:txBody>
      </p:sp>
    </p:spTree>
    <p:extLst>
      <p:ext uri="{BB962C8B-B14F-4D97-AF65-F5344CB8AC3E}">
        <p14:creationId xmlns:p14="http://schemas.microsoft.com/office/powerpoint/2010/main" val="42845428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animEffect transition="in" filter="fade">
                                      <p:cBhvr>
                                        <p:cTn id="11" dur="500"/>
                                        <p:tgtEl>
                                          <p:spTgt spid="3">
                                            <p:txEl>
                                              <p:pRg st="6" end="6"/>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fade">
                                      <p:cBhvr>
                                        <p:cTn id="15" dur="500"/>
                                        <p:tgtEl>
                                          <p:spTgt spid="3">
                                            <p:txEl>
                                              <p:pRg st="7" end="7"/>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fade">
                                      <p:cBhvr>
                                        <p:cTn id="19" dur="500"/>
                                        <p:tgtEl>
                                          <p:spTgt spid="3">
                                            <p:txEl>
                                              <p:pRg st="8" end="8"/>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animEffect transition="in" filter="fade">
                                      <p:cBhvr>
                                        <p:cTn id="23" dur="500"/>
                                        <p:tgtEl>
                                          <p:spTgt spid="3">
                                            <p:txEl>
                                              <p:pRg st="9" end="9"/>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fade">
                                      <p:cBhvr>
                                        <p:cTn id="27" dur="500"/>
                                        <p:tgtEl>
                                          <p:spTgt spid="3">
                                            <p:txEl>
                                              <p:pRg st="10" end="1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animEffect transition="in" filter="fade">
                                      <p:cBhvr>
                                        <p:cTn id="31" dur="500"/>
                                        <p:tgtEl>
                                          <p:spTgt spid="3">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Effect transition="in" filter="fade">
                                      <p:cBhvr>
                                        <p:cTn id="35" dur="500"/>
                                        <p:tgtEl>
                                          <p:spTgt spid="3">
                                            <p:txEl>
                                              <p:pRg st="1" end="1"/>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animEffect transition="in" filter="fade">
                                      <p:cBhvr>
                                        <p:cTn id="39" dur="500"/>
                                        <p:tgtEl>
                                          <p:spTgt spid="3">
                                            <p:txEl>
                                              <p:pRg st="2" end="2"/>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Effect transition="in" filter="fade">
                                      <p:cBhvr>
                                        <p:cTn id="43" dur="500"/>
                                        <p:tgtEl>
                                          <p:spTgt spid="3">
                                            <p:txEl>
                                              <p:pRg st="3" end="3"/>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
                                            <p:txEl>
                                              <p:pRg st="4" end="4"/>
                                            </p:txEl>
                                          </p:spTgt>
                                        </p:tgtEl>
                                        <p:attrNameLst>
                                          <p:attrName>style.visibility</p:attrName>
                                        </p:attrNameLst>
                                      </p:cBhvr>
                                      <p:to>
                                        <p:strVal val="visible"/>
                                      </p:to>
                                    </p:set>
                                    <p:animEffect transition="in" filter="fade">
                                      <p:cBhvr>
                                        <p:cTn id="4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E1C4-766B-9EB8-D7E7-6B8B43D8EA68}"/>
              </a:ext>
            </a:extLst>
          </p:cNvPr>
          <p:cNvSpPr>
            <a:spLocks noGrp="1"/>
          </p:cNvSpPr>
          <p:nvPr>
            <p:ph type="title"/>
          </p:nvPr>
        </p:nvSpPr>
        <p:spPr>
          <a:xfrm>
            <a:off x="588263" y="2873414"/>
            <a:ext cx="4159950" cy="1107996"/>
          </a:xfrm>
        </p:spPr>
        <p:txBody>
          <a:bodyPr wrap="square" anchor="ctr">
            <a:normAutofit/>
          </a:bodyPr>
          <a:lstStyle/>
          <a:p>
            <a:r>
              <a:rPr lang="en-US"/>
              <a:t>Thank you!</a:t>
            </a:r>
          </a:p>
        </p:txBody>
      </p:sp>
      <p:pic>
        <p:nvPicPr>
          <p:cNvPr id="5" name="Picture 4">
            <a:extLst>
              <a:ext uri="{FF2B5EF4-FFF2-40B4-BE49-F238E27FC236}">
                <a16:creationId xmlns:a16="http://schemas.microsoft.com/office/drawing/2014/main" id="{87536084-859B-041F-6335-27D2F8604919}"/>
              </a:ext>
            </a:extLst>
          </p:cNvPr>
          <p:cNvPicPr>
            <a:picLocks noChangeAspect="1"/>
          </p:cNvPicPr>
          <p:nvPr/>
        </p:nvPicPr>
        <p:blipFill rotWithShape="1">
          <a:blip r:embed="rId2"/>
          <a:srcRect l="14145" r="19104" b="-1"/>
          <a:stretch/>
        </p:blipFill>
        <p:spPr>
          <a:xfrm>
            <a:off x="5334000" y="10"/>
            <a:ext cx="6858000" cy="6857990"/>
          </a:xfrm>
          <a:prstGeom prst="rect">
            <a:avLst/>
          </a:prstGeom>
          <a:noFill/>
        </p:spPr>
      </p:pic>
    </p:spTree>
    <p:extLst>
      <p:ext uri="{BB962C8B-B14F-4D97-AF65-F5344CB8AC3E}">
        <p14:creationId xmlns:p14="http://schemas.microsoft.com/office/powerpoint/2010/main" val="14444984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right)">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5442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9CAA7-0707-B701-20AC-799449619E41}"/>
              </a:ext>
            </a:extLst>
          </p:cNvPr>
          <p:cNvSpPr>
            <a:spLocks noGrp="1"/>
          </p:cNvSpPr>
          <p:nvPr>
            <p:ph type="title"/>
          </p:nvPr>
        </p:nvSpPr>
        <p:spPr>
          <a:xfrm>
            <a:off x="588263" y="2596416"/>
            <a:ext cx="4393640" cy="1661993"/>
          </a:xfrm>
        </p:spPr>
        <p:txBody>
          <a:bodyPr/>
          <a:lstStyle/>
          <a:p>
            <a:r>
              <a:rPr lang="en-US"/>
              <a:t>Day 60 Remediations (continued): Set up Alerting</a:t>
            </a:r>
          </a:p>
        </p:txBody>
      </p:sp>
      <p:pic>
        <p:nvPicPr>
          <p:cNvPr id="6" name="Picture Placeholder 5" descr="Robot operating a machine">
            <a:extLst>
              <a:ext uri="{FF2B5EF4-FFF2-40B4-BE49-F238E27FC236}">
                <a16:creationId xmlns:a16="http://schemas.microsoft.com/office/drawing/2014/main" id="{9192D0FD-AA2F-EC30-8D22-CED80418B3F3}"/>
              </a:ext>
            </a:extLst>
          </p:cNvPr>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70645247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955F0-DCCF-2612-EE49-30131E00759A}"/>
              </a:ext>
            </a:extLst>
          </p:cNvPr>
          <p:cNvSpPr>
            <a:spLocks noGrp="1"/>
          </p:cNvSpPr>
          <p:nvPr>
            <p:ph type="title"/>
          </p:nvPr>
        </p:nvSpPr>
        <p:spPr/>
        <p:txBody>
          <a:bodyPr/>
          <a:lstStyle/>
          <a:p>
            <a:r>
              <a:rPr lang="en-US"/>
              <a:t>Alert Types</a:t>
            </a:r>
          </a:p>
        </p:txBody>
      </p:sp>
      <p:sp>
        <p:nvSpPr>
          <p:cNvPr id="3" name="Content Placeholder 2">
            <a:extLst>
              <a:ext uri="{FF2B5EF4-FFF2-40B4-BE49-F238E27FC236}">
                <a16:creationId xmlns:a16="http://schemas.microsoft.com/office/drawing/2014/main" id="{0C399BF1-7FC0-69F0-9678-A768513AB6DB}"/>
              </a:ext>
            </a:extLst>
          </p:cNvPr>
          <p:cNvSpPr>
            <a:spLocks noGrp="1"/>
          </p:cNvSpPr>
          <p:nvPr>
            <p:ph sz="quarter" idx="10"/>
          </p:nvPr>
        </p:nvSpPr>
        <p:spPr>
          <a:xfrm>
            <a:off x="584200" y="1435100"/>
            <a:ext cx="11018838" cy="3459409"/>
          </a:xfrm>
        </p:spPr>
        <p:txBody>
          <a:bodyPr vert="horz" wrap="square" lIns="0" tIns="0" rIns="0" bIns="0" rtlCol="0" anchor="t">
            <a:spAutoFit/>
          </a:bodyPr>
          <a:lstStyle/>
          <a:p>
            <a:r>
              <a:rPr lang="en-US" dirty="0">
                <a:cs typeface="Segoe UI"/>
              </a:rPr>
              <a:t>Rule Based</a:t>
            </a:r>
          </a:p>
          <a:p>
            <a:pPr lvl="1"/>
            <a:r>
              <a:rPr lang="en-US" dirty="0"/>
              <a:t>Activity taking place for the first time</a:t>
            </a:r>
            <a:endParaRPr lang="en-US" dirty="0">
              <a:cs typeface="Segoe UI"/>
            </a:endParaRPr>
          </a:p>
          <a:p>
            <a:r>
              <a:rPr lang="en-US" dirty="0">
                <a:cs typeface="Segoe UI"/>
              </a:rPr>
              <a:t>Statistical Anomaly Based</a:t>
            </a:r>
          </a:p>
          <a:p>
            <a:pPr lvl="1"/>
            <a:r>
              <a:rPr lang="en-US" dirty="0"/>
              <a:t>Tasks with unusual number, results, timing or types</a:t>
            </a:r>
            <a:endParaRPr lang="en-US" dirty="0">
              <a:cs typeface="Segoe UI"/>
            </a:endParaRPr>
          </a:p>
          <a:p>
            <a:r>
              <a:rPr lang="en-US" dirty="0">
                <a:cs typeface="Segoe UI"/>
              </a:rPr>
              <a:t>Permissions Analytic Based</a:t>
            </a:r>
          </a:p>
          <a:p>
            <a:pPr lvl="1"/>
            <a:r>
              <a:rPr lang="en-US" dirty="0"/>
              <a:t>Any of the findings from the Permissions Analytics Report </a:t>
            </a:r>
            <a:endParaRPr lang="en-US" dirty="0">
              <a:cs typeface="Segoe UI"/>
            </a:endParaRPr>
          </a:p>
          <a:p>
            <a:r>
              <a:rPr lang="en-US" dirty="0">
                <a:cs typeface="Segoe UI"/>
              </a:rPr>
              <a:t>Activity Based</a:t>
            </a:r>
          </a:p>
          <a:p>
            <a:pPr lvl="1"/>
            <a:r>
              <a:rPr lang="en-US" dirty="0"/>
              <a:t>Customizable logic rules. Ex: (Any failure on this crown jewel resource)</a:t>
            </a:r>
          </a:p>
        </p:txBody>
      </p:sp>
    </p:spTree>
    <p:extLst>
      <p:ext uri="{BB962C8B-B14F-4D97-AF65-F5344CB8AC3E}">
        <p14:creationId xmlns:p14="http://schemas.microsoft.com/office/powerpoint/2010/main" val="35312625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1723549"/>
          </a:xfrm>
        </p:spPr>
        <p:txBody>
          <a:bodyPr/>
          <a:lstStyle/>
          <a:p>
            <a:r>
              <a:rPr lang="en-US"/>
              <a:t>Click the bell icon in the upper right corner of the Permissions Management portal to access the alerting menu</a:t>
            </a:r>
          </a:p>
        </p:txBody>
      </p:sp>
      <p:pic>
        <p:nvPicPr>
          <p:cNvPr id="5" name="Content Placeholder 4">
            <a:extLst>
              <a:ext uri="{FF2B5EF4-FFF2-40B4-BE49-F238E27FC236}">
                <a16:creationId xmlns:a16="http://schemas.microsoft.com/office/drawing/2014/main" id="{6BAF8CEB-45A8-25AB-4F15-DC3D66CDD76E}"/>
              </a:ext>
            </a:extLst>
          </p:cNvPr>
          <p:cNvPicPr>
            <a:picLocks noGrp="1" noChangeAspect="1"/>
          </p:cNvPicPr>
          <p:nvPr>
            <p:ph sz="quarter" idx="13"/>
          </p:nvPr>
        </p:nvPicPr>
        <p:blipFill>
          <a:blip r:embed="rId2"/>
          <a:stretch>
            <a:fillRect/>
          </a:stretch>
        </p:blipFill>
        <p:spPr>
          <a:xfrm>
            <a:off x="7208838" y="3166269"/>
            <a:ext cx="3581400" cy="1371600"/>
          </a:xfrm>
          <a:prstGeom prst="rect">
            <a:avLst/>
          </a:prstGeom>
        </p:spPr>
      </p:pic>
    </p:spTree>
    <p:extLst>
      <p:ext uri="{BB962C8B-B14F-4D97-AF65-F5344CB8AC3E}">
        <p14:creationId xmlns:p14="http://schemas.microsoft.com/office/powerpoint/2010/main" val="380718592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Rule-Based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3188565"/>
          </a:xfrm>
        </p:spPr>
        <p:txBody>
          <a:bodyPr/>
          <a:lstStyle/>
          <a:p>
            <a:r>
              <a:rPr lang="en-US"/>
              <a:t>Click the bell icon in the upper right corner of the Permissions Management portal to access the alerting menu</a:t>
            </a:r>
          </a:p>
          <a:p>
            <a:r>
              <a:rPr lang="en-US"/>
              <a:t>There are 3 types of rule-based anomaly triggers:</a:t>
            </a:r>
          </a:p>
          <a:p>
            <a:endParaRPr lang="en-US"/>
          </a:p>
        </p:txBody>
      </p:sp>
      <p:pic>
        <p:nvPicPr>
          <p:cNvPr id="5" name="Content Placeholder 4">
            <a:extLst>
              <a:ext uri="{FF2B5EF4-FFF2-40B4-BE49-F238E27FC236}">
                <a16:creationId xmlns:a16="http://schemas.microsoft.com/office/drawing/2014/main" id="{6BAF8CEB-45A8-25AB-4F15-DC3D66CDD76E}"/>
              </a:ext>
            </a:extLst>
          </p:cNvPr>
          <p:cNvPicPr>
            <a:picLocks noGrp="1" noChangeAspect="1"/>
          </p:cNvPicPr>
          <p:nvPr>
            <p:ph sz="quarter" idx="13"/>
          </p:nvPr>
        </p:nvPicPr>
        <p:blipFill>
          <a:blip r:embed="rId2"/>
          <a:stretch>
            <a:fillRect/>
          </a:stretch>
        </p:blipFill>
        <p:spPr>
          <a:xfrm>
            <a:off x="7307450" y="1660199"/>
            <a:ext cx="3581400" cy="1371600"/>
          </a:xfrm>
          <a:prstGeom prst="rect">
            <a:avLst/>
          </a:prstGeom>
        </p:spPr>
      </p:pic>
      <p:pic>
        <p:nvPicPr>
          <p:cNvPr id="4" name="Picture 3">
            <a:extLst>
              <a:ext uri="{FF2B5EF4-FFF2-40B4-BE49-F238E27FC236}">
                <a16:creationId xmlns:a16="http://schemas.microsoft.com/office/drawing/2014/main" id="{8BB26F78-FA26-2A51-5288-DCAED306B157}"/>
              </a:ext>
            </a:extLst>
          </p:cNvPr>
          <p:cNvPicPr>
            <a:picLocks noChangeAspect="1"/>
          </p:cNvPicPr>
          <p:nvPr/>
        </p:nvPicPr>
        <p:blipFill>
          <a:blip r:embed="rId3"/>
          <a:stretch>
            <a:fillRect/>
          </a:stretch>
        </p:blipFill>
        <p:spPr>
          <a:xfrm>
            <a:off x="3794223" y="3839509"/>
            <a:ext cx="4603554" cy="2561291"/>
          </a:xfrm>
          <a:prstGeom prst="rect">
            <a:avLst/>
          </a:prstGeom>
        </p:spPr>
      </p:pic>
    </p:spTree>
    <p:extLst>
      <p:ext uri="{BB962C8B-B14F-4D97-AF65-F5344CB8AC3E}">
        <p14:creationId xmlns:p14="http://schemas.microsoft.com/office/powerpoint/2010/main" val="204288525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Rule-Based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3619452"/>
          </a:xfrm>
        </p:spPr>
        <p:txBody>
          <a:bodyPr/>
          <a:lstStyle/>
          <a:p>
            <a:r>
              <a:rPr lang="en-US"/>
              <a:t>Choose the rule type you’d like to create. Recommended to start with ”Identity Performs Task for the First Time”</a:t>
            </a:r>
          </a:p>
          <a:p>
            <a:r>
              <a:rPr lang="en-US"/>
              <a:t>Choose your authorization system(s)</a:t>
            </a:r>
          </a:p>
          <a:p>
            <a:r>
              <a:rPr lang="en-US"/>
              <a:t>Choose the time period to evaluate:</a:t>
            </a:r>
          </a:p>
        </p:txBody>
      </p:sp>
      <p:pic>
        <p:nvPicPr>
          <p:cNvPr id="7" name="Content Placeholder 6">
            <a:extLst>
              <a:ext uri="{FF2B5EF4-FFF2-40B4-BE49-F238E27FC236}">
                <a16:creationId xmlns:a16="http://schemas.microsoft.com/office/drawing/2014/main" id="{338E854C-23B0-7D35-0B95-3D9EDF49540A}"/>
              </a:ext>
            </a:extLst>
          </p:cNvPr>
          <p:cNvPicPr>
            <a:picLocks noGrp="1" noChangeAspect="1"/>
          </p:cNvPicPr>
          <p:nvPr>
            <p:ph sz="quarter" idx="13"/>
          </p:nvPr>
        </p:nvPicPr>
        <p:blipFill>
          <a:blip r:embed="rId2"/>
          <a:stretch>
            <a:fillRect/>
          </a:stretch>
        </p:blipFill>
        <p:spPr>
          <a:xfrm>
            <a:off x="6387083" y="1556214"/>
            <a:ext cx="5219700" cy="1254149"/>
          </a:xfrm>
          <a:prstGeom prst="rect">
            <a:avLst/>
          </a:prstGeom>
        </p:spPr>
      </p:pic>
      <p:pic>
        <p:nvPicPr>
          <p:cNvPr id="8" name="Picture 7">
            <a:extLst>
              <a:ext uri="{FF2B5EF4-FFF2-40B4-BE49-F238E27FC236}">
                <a16:creationId xmlns:a16="http://schemas.microsoft.com/office/drawing/2014/main" id="{E599F698-C0A5-23EE-8A31-864E04D9B0D6}"/>
              </a:ext>
            </a:extLst>
          </p:cNvPr>
          <p:cNvPicPr>
            <a:picLocks noChangeAspect="1"/>
          </p:cNvPicPr>
          <p:nvPr/>
        </p:nvPicPr>
        <p:blipFill>
          <a:blip r:embed="rId3"/>
          <a:stretch>
            <a:fillRect/>
          </a:stretch>
        </p:blipFill>
        <p:spPr>
          <a:xfrm>
            <a:off x="2712720" y="4710543"/>
            <a:ext cx="7772400" cy="1778049"/>
          </a:xfrm>
          <a:prstGeom prst="rect">
            <a:avLst/>
          </a:prstGeom>
        </p:spPr>
      </p:pic>
    </p:spTree>
    <p:extLst>
      <p:ext uri="{BB962C8B-B14F-4D97-AF65-F5344CB8AC3E}">
        <p14:creationId xmlns:p14="http://schemas.microsoft.com/office/powerpoint/2010/main" val="4730295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Rule-Based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3619452"/>
          </a:xfrm>
        </p:spPr>
        <p:txBody>
          <a:bodyPr/>
          <a:lstStyle/>
          <a:p>
            <a:r>
              <a:rPr lang="en-US"/>
              <a:t>Go to the Alert Triggers tab, click on the 3 dots menu on your new trigger, and choose Notification Settings:</a:t>
            </a:r>
          </a:p>
          <a:p>
            <a:r>
              <a:rPr lang="en-US"/>
              <a:t>Choose which admins should receive the alerts:</a:t>
            </a:r>
          </a:p>
          <a:p>
            <a:r>
              <a:rPr lang="en-US"/>
              <a:t>Repeat the process for other authorization systems</a:t>
            </a:r>
          </a:p>
        </p:txBody>
      </p:sp>
      <p:pic>
        <p:nvPicPr>
          <p:cNvPr id="6" name="Content Placeholder 5">
            <a:extLst>
              <a:ext uri="{FF2B5EF4-FFF2-40B4-BE49-F238E27FC236}">
                <a16:creationId xmlns:a16="http://schemas.microsoft.com/office/drawing/2014/main" id="{AE20D2E8-6890-A64A-812A-CFB9B739B3E6}"/>
              </a:ext>
            </a:extLst>
          </p:cNvPr>
          <p:cNvPicPr>
            <a:picLocks noGrp="1" noChangeAspect="1"/>
          </p:cNvPicPr>
          <p:nvPr>
            <p:ph sz="quarter" idx="13"/>
          </p:nvPr>
        </p:nvPicPr>
        <p:blipFill>
          <a:blip r:embed="rId2"/>
          <a:stretch>
            <a:fillRect/>
          </a:stretch>
        </p:blipFill>
        <p:spPr>
          <a:xfrm>
            <a:off x="5543867" y="1268731"/>
            <a:ext cx="6640211" cy="2160270"/>
          </a:xfrm>
          <a:prstGeom prst="rect">
            <a:avLst/>
          </a:prstGeom>
        </p:spPr>
      </p:pic>
      <p:pic>
        <p:nvPicPr>
          <p:cNvPr id="9" name="Picture 8">
            <a:extLst>
              <a:ext uri="{FF2B5EF4-FFF2-40B4-BE49-F238E27FC236}">
                <a16:creationId xmlns:a16="http://schemas.microsoft.com/office/drawing/2014/main" id="{49A39F1C-FF0D-C99A-A8C5-73CD209D6118}"/>
              </a:ext>
            </a:extLst>
          </p:cNvPr>
          <p:cNvPicPr>
            <a:picLocks noChangeAspect="1"/>
          </p:cNvPicPr>
          <p:nvPr/>
        </p:nvPicPr>
        <p:blipFill>
          <a:blip r:embed="rId3"/>
          <a:stretch>
            <a:fillRect/>
          </a:stretch>
        </p:blipFill>
        <p:spPr>
          <a:xfrm>
            <a:off x="6933249" y="3686534"/>
            <a:ext cx="3279729" cy="3171466"/>
          </a:xfrm>
          <a:prstGeom prst="rect">
            <a:avLst/>
          </a:prstGeom>
        </p:spPr>
      </p:pic>
    </p:spTree>
    <p:extLst>
      <p:ext uri="{BB962C8B-B14F-4D97-AF65-F5344CB8AC3E}">
        <p14:creationId xmlns:p14="http://schemas.microsoft.com/office/powerpoint/2010/main" val="4951545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7D86-3E99-A890-5810-3025E3B65D46}"/>
              </a:ext>
            </a:extLst>
          </p:cNvPr>
          <p:cNvSpPr>
            <a:spLocks noGrp="1"/>
          </p:cNvSpPr>
          <p:nvPr>
            <p:ph type="title"/>
          </p:nvPr>
        </p:nvSpPr>
        <p:spPr/>
        <p:txBody>
          <a:bodyPr/>
          <a:lstStyle/>
          <a:p>
            <a:r>
              <a:rPr lang="en-US"/>
              <a:t>Recommended Alerts – Statistical Anomaly</a:t>
            </a:r>
          </a:p>
        </p:txBody>
      </p:sp>
      <p:sp>
        <p:nvSpPr>
          <p:cNvPr id="3" name="Content Placeholder 2">
            <a:extLst>
              <a:ext uri="{FF2B5EF4-FFF2-40B4-BE49-F238E27FC236}">
                <a16:creationId xmlns:a16="http://schemas.microsoft.com/office/drawing/2014/main" id="{A6EFC002-68A7-BBFA-69AE-0F64CF841611}"/>
              </a:ext>
            </a:extLst>
          </p:cNvPr>
          <p:cNvSpPr>
            <a:spLocks noGrp="1"/>
          </p:cNvSpPr>
          <p:nvPr>
            <p:ph sz="quarter" idx="12"/>
          </p:nvPr>
        </p:nvSpPr>
        <p:spPr>
          <a:xfrm>
            <a:off x="584200" y="1435100"/>
            <a:ext cx="5211763" cy="1292662"/>
          </a:xfrm>
        </p:spPr>
        <p:txBody>
          <a:bodyPr/>
          <a:lstStyle/>
          <a:p>
            <a:r>
              <a:rPr lang="en-US"/>
              <a:t>Go to the Statistical Anomaly tab, Alert Triggers, and choose Create Alert Trigger:</a:t>
            </a:r>
          </a:p>
        </p:txBody>
      </p:sp>
      <p:pic>
        <p:nvPicPr>
          <p:cNvPr id="7" name="Content Placeholder 6">
            <a:extLst>
              <a:ext uri="{FF2B5EF4-FFF2-40B4-BE49-F238E27FC236}">
                <a16:creationId xmlns:a16="http://schemas.microsoft.com/office/drawing/2014/main" id="{95E86655-EA31-2098-9E1D-62F078F78372}"/>
              </a:ext>
            </a:extLst>
          </p:cNvPr>
          <p:cNvPicPr>
            <a:picLocks noGrp="1" noChangeAspect="1"/>
          </p:cNvPicPr>
          <p:nvPr>
            <p:ph sz="quarter" idx="13"/>
          </p:nvPr>
        </p:nvPicPr>
        <p:blipFill>
          <a:blip r:embed="rId2"/>
          <a:stretch>
            <a:fillRect/>
          </a:stretch>
        </p:blipFill>
        <p:spPr>
          <a:xfrm>
            <a:off x="649978" y="3151664"/>
            <a:ext cx="10956805" cy="2281810"/>
          </a:xfrm>
          <a:prstGeom prst="rect">
            <a:avLst/>
          </a:prstGeom>
        </p:spPr>
      </p:pic>
    </p:spTree>
    <p:extLst>
      <p:ext uri="{BB962C8B-B14F-4D97-AF65-F5344CB8AC3E}">
        <p14:creationId xmlns:p14="http://schemas.microsoft.com/office/powerpoint/2010/main" val="235699541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uQivBkoCP.hdAl60THPYaQ"/>
</p:tagLst>
</file>

<file path=ppt/theme/theme1.xml><?xml version="1.0" encoding="utf-8"?>
<a:theme xmlns:a="http://schemas.openxmlformats.org/drawingml/2006/main" name="1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7733381E-5F8F-AD43-9AF6-EFB1538549C2}"/>
    </a:ext>
  </a:extLst>
</a:theme>
</file>

<file path=ppt/theme/theme2.xml><?xml version="1.0" encoding="utf-8"?>
<a:theme xmlns:a="http://schemas.openxmlformats.org/drawingml/2006/main" name="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BBEE8583-5554-1648-BB7F-A96CDE60FBC3}"/>
    </a:ext>
  </a:extLst>
</a:theme>
</file>

<file path=ppt/theme/theme3.xml><?xml version="1.0" encoding="utf-8"?>
<a:theme xmlns:a="http://schemas.openxmlformats.org/drawingml/2006/main" name="2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noFill/>
        <a:ln w="19050" cap="flat" cmpd="sng" algn="ctr">
          <a:solidFill>
            <a:srgbClr val="F2F2F2"/>
          </a:solidFill>
          <a:prstDash val="solid"/>
          <a:headEnd type="none"/>
          <a:tailEnd type="none"/>
        </a:ln>
        <a:effectLst/>
      </a:spPr>
      <a:bodyPr/>
      <a:lst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01-Introduction" id="{FC7996A1-219E-9F49-B668-600DF1DADE8C}" vid="{1F65B394-3306-7747-8A55-C22630D168D9}"/>
    </a:ext>
  </a:extLst>
</a:theme>
</file>

<file path=ppt/theme/theme4.xml><?xml version="1.0" encoding="utf-8"?>
<a:theme xmlns:a="http://schemas.openxmlformats.org/drawingml/2006/main" name="3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Presentation1" id="{DAD59A1E-319E-1145-A2C7-ABEBE14B6918}" vid="{BD321E4B-32E9-9D48-9322-11F27A00D9C6}"/>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epm template</Template>
  <TotalTime>0</TotalTime>
  <Words>940</Words>
  <Application>Microsoft Office PowerPoint</Application>
  <PresentationFormat>Widescreen</PresentationFormat>
  <Paragraphs>138</Paragraphs>
  <Slides>28</Slides>
  <Notes>1</Notes>
  <HiddenSlides>0</HiddenSlides>
  <MMClips>0</MMClips>
  <ScaleCrop>false</ScaleCrop>
  <HeadingPairs>
    <vt:vector size="8" baseType="variant">
      <vt:variant>
        <vt:lpstr>Fonts Used</vt:lpstr>
      </vt:variant>
      <vt:variant>
        <vt:i4>7</vt:i4>
      </vt:variant>
      <vt:variant>
        <vt:lpstr>Theme</vt:lpstr>
      </vt:variant>
      <vt:variant>
        <vt:i4>4</vt:i4>
      </vt:variant>
      <vt:variant>
        <vt:lpstr>Embedded OLE Servers</vt:lpstr>
      </vt:variant>
      <vt:variant>
        <vt:i4>1</vt:i4>
      </vt:variant>
      <vt:variant>
        <vt:lpstr>Slide Titles</vt:lpstr>
      </vt:variant>
      <vt:variant>
        <vt:i4>28</vt:i4>
      </vt:variant>
    </vt:vector>
  </HeadingPairs>
  <TitlesOfParts>
    <vt:vector size="40" baseType="lpstr">
      <vt:lpstr>Apercu Pro</vt:lpstr>
      <vt:lpstr>Aptos</vt:lpstr>
      <vt:lpstr>Arial</vt:lpstr>
      <vt:lpstr>Consolas</vt:lpstr>
      <vt:lpstr>Segoe UI</vt:lpstr>
      <vt:lpstr>Segoe UI Semibold</vt:lpstr>
      <vt:lpstr>Wingdings</vt:lpstr>
      <vt:lpstr>1_Microsoft Security template</vt:lpstr>
      <vt:lpstr>Microsoft Security template</vt:lpstr>
      <vt:lpstr>2_Microsoft Security template</vt:lpstr>
      <vt:lpstr>3_Microsoft Security template</vt:lpstr>
      <vt:lpstr>think-cell Slide</vt:lpstr>
      <vt:lpstr>Microsoft Entra Permissions Management</vt:lpstr>
      <vt:lpstr>Agenda</vt:lpstr>
      <vt:lpstr>Day 60 Remediations (continued): Set up Alerting</vt:lpstr>
      <vt:lpstr>Alert Types</vt:lpstr>
      <vt:lpstr>Recommended Alerts</vt:lpstr>
      <vt:lpstr>Recommended Alerts – Rule-Based Anomaly</vt:lpstr>
      <vt:lpstr>Recommended Alerts – Rule-Based Anomaly</vt:lpstr>
      <vt:lpstr>Recommended Alerts – Rule-Based Anomaly</vt:lpstr>
      <vt:lpstr>Recommended Alerts – Statistical Anomaly</vt:lpstr>
      <vt:lpstr>Recommended Alerts – Statistical Anomaly</vt:lpstr>
      <vt:lpstr>Recommended Alerts – Statistical Anomaly</vt:lpstr>
      <vt:lpstr>Recommended Alerts – Permissions Analytics</vt:lpstr>
      <vt:lpstr>Recommended Alerts – Permissions Analytics</vt:lpstr>
      <vt:lpstr>Recommended Alerts – Permissions Analytics</vt:lpstr>
      <vt:lpstr>Recommended Alerts – Activity Alerts</vt:lpstr>
      <vt:lpstr>Day 90 Remediations: Leverage Automation</vt:lpstr>
      <vt:lpstr>Automation – Autopilot</vt:lpstr>
      <vt:lpstr>Recommended Autopilot Rule</vt:lpstr>
      <vt:lpstr>Recommended Autopilot Rule</vt:lpstr>
      <vt:lpstr>Recommended Autopilot Rule</vt:lpstr>
      <vt:lpstr>Recommended Autopilot Rule</vt:lpstr>
      <vt:lpstr>View Auto Pilot Recommendations </vt:lpstr>
      <vt:lpstr>Apply Recommendations </vt:lpstr>
      <vt:lpstr>Enable Scheduled Report Auto-Generation</vt:lpstr>
      <vt:lpstr>Next Steps</vt:lpstr>
      <vt:lpstr>Where do we go from here?</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2024-01-29T22:24:09Z</dcterms:created>
  <dcterms:modified xsi:type="dcterms:W3CDTF">2024-01-29T22:24:21Z</dcterms:modified>
</cp:coreProperties>
</file>